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7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9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2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4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4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5F204-20DA-46A1-B6CC-8B04976735F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AA55-64B5-4267-A288-C790D8AF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3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51546" y="726392"/>
            <a:ext cx="3931065" cy="3141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633" y="726393"/>
            <a:ext cx="3944454" cy="3141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46" y="3867911"/>
            <a:ext cx="3944454" cy="2639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422" y="3867911"/>
            <a:ext cx="3944454" cy="26397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20539" y="849262"/>
            <a:ext cx="236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20539" y="3489059"/>
            <a:ext cx="260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Love is Blind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098" y="1228114"/>
            <a:ext cx="1402984" cy="19852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20539" y="94004"/>
            <a:ext cx="682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Themes: Example Page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4920" y="957129"/>
            <a:ext cx="1700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will be done in power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Slide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be submitted into </a:t>
            </a:r>
            <a:r>
              <a:rPr lang="en-US" dirty="0" err="1" smtClean="0"/>
              <a:t>schoology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an online assignment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95133" y="849262"/>
            <a:ext cx="16920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 the link: Theme quotes example </a:t>
            </a:r>
            <a:r>
              <a:rPr lang="en-US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4 different themes that mean something to you or that you think you can </a:t>
            </a:r>
            <a:r>
              <a:rPr lang="en-US" dirty="0" smtClean="0"/>
              <a:t>explain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 the instructions on </a:t>
            </a:r>
            <a:r>
              <a:rPr lang="en-US" dirty="0" smtClean="0"/>
              <a:t>this </a:t>
            </a:r>
            <a:r>
              <a:rPr lang="en-US" dirty="0"/>
              <a:t>example page</a:t>
            </a:r>
          </a:p>
        </p:txBody>
      </p:sp>
    </p:spTree>
    <p:extLst>
      <p:ext uri="{BB962C8B-B14F-4D97-AF65-F5344CB8AC3E}">
        <p14:creationId xmlns:p14="http://schemas.microsoft.com/office/powerpoint/2010/main" val="17904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60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Moses</dc:creator>
  <cp:lastModifiedBy>Scott Moses</cp:lastModifiedBy>
  <cp:revision>4</cp:revision>
  <dcterms:created xsi:type="dcterms:W3CDTF">2015-11-09T16:56:41Z</dcterms:created>
  <dcterms:modified xsi:type="dcterms:W3CDTF">2016-11-07T16:03:42Z</dcterms:modified>
</cp:coreProperties>
</file>