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0" r:id="rId2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5000">
              <a:srgbClr val="5F5F5F"/>
            </a:gs>
            <a:gs pos="0">
              <a:srgbClr val="5F5F5F"/>
            </a:gs>
            <a:gs pos="89000">
              <a:srgbClr val="FFFFFF"/>
            </a:gs>
            <a:gs pos="67000">
              <a:srgbClr val="B2B2B2"/>
            </a:gs>
            <a:gs pos="94000">
              <a:srgbClr val="292929"/>
            </a:gs>
            <a:gs pos="97000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788C-3DA4-4D6F-8186-D3DDA48BC2E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624602" cy="4847360"/>
          </a:xfrm>
        </p:spPr>
        <p:txBody>
          <a:bodyPr/>
          <a:lstStyle/>
          <a:p>
            <a:r>
              <a:rPr lang="en-US" b="1" dirty="0" smtClean="0"/>
              <a:t>Take notes (I will help direct)</a:t>
            </a:r>
          </a:p>
          <a:p>
            <a:r>
              <a:rPr lang="en-US" b="1" dirty="0" smtClean="0"/>
              <a:t>Summary after every chapter</a:t>
            </a:r>
          </a:p>
          <a:p>
            <a:r>
              <a:rPr lang="en-US" b="1" dirty="0" smtClean="0"/>
              <a:t>Label every chapter in your notes</a:t>
            </a:r>
          </a:p>
          <a:p>
            <a:r>
              <a:rPr lang="en-US" b="1" dirty="0" smtClean="0"/>
              <a:t>Notes are to be in word</a:t>
            </a:r>
          </a:p>
          <a:p>
            <a:r>
              <a:rPr lang="en-US" b="1" dirty="0" smtClean="0"/>
              <a:t>Due after every reading assignment</a:t>
            </a:r>
          </a:p>
          <a:p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2" y="17526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Miss Foley has it in her head that she must visit the carnival and ride the carousel</a:t>
            </a:r>
          </a:p>
          <a:p>
            <a:r>
              <a:rPr lang="en-US" b="1" dirty="0" smtClean="0"/>
              <a:t>She feels that Robert is not her nephew, but is still drawn by him to the carnival</a:t>
            </a:r>
          </a:p>
          <a:p>
            <a:r>
              <a:rPr lang="en-US" b="1" dirty="0" smtClean="0"/>
              <a:t>She contacts 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866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police deliver the boys back to town and they are faced with confusion as to what is next</a:t>
            </a:r>
          </a:p>
          <a:p>
            <a:r>
              <a:rPr lang="en-US" b="1" dirty="0" smtClean="0"/>
              <a:t>Jim and Will disagree about what is next but pledge to support each other</a:t>
            </a:r>
          </a:p>
          <a:p>
            <a:r>
              <a:rPr lang="en-US" b="1" dirty="0" smtClean="0"/>
              <a:t>Miss Foley contacted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to inform him she believes the boys stole her jewelry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985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Mr. </a:t>
            </a:r>
            <a:r>
              <a:rPr lang="en-US" b="1" dirty="0" err="1" smtClean="0"/>
              <a:t>Halloway</a:t>
            </a:r>
            <a:r>
              <a:rPr lang="en-US" b="1" dirty="0" smtClean="0"/>
              <a:t> walks the boys home and chats about being out late</a:t>
            </a:r>
          </a:p>
          <a:p>
            <a:r>
              <a:rPr lang="en-US" b="1" dirty="0" smtClean="0"/>
              <a:t>Will begins to tell his father the reason for why they have been out late</a:t>
            </a:r>
          </a:p>
          <a:p>
            <a:r>
              <a:rPr lang="en-US" b="1" dirty="0" smtClean="0"/>
              <a:t>He only gets as far as 3 am, but stops and promises to tell his father everything very soon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0"/>
            <a:ext cx="4976813" cy="28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and Will talk together. </a:t>
            </a:r>
          </a:p>
          <a:p>
            <a:r>
              <a:rPr lang="en-US" b="1" dirty="0" smtClean="0"/>
              <a:t>Topics: Age, regret, concern for “what is a good person”, death, and warning each other NOT to go near the carnival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92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awakens, as does Jim at the same time and realize the lightning rod has disappeared from Jim’s house</a:t>
            </a:r>
          </a:p>
          <a:p>
            <a:r>
              <a:rPr lang="en-US" b="1" dirty="0" smtClean="0"/>
              <a:t>Jim admits he removed the contraption</a:t>
            </a:r>
          </a:p>
          <a:p>
            <a:r>
              <a:rPr lang="en-US" b="1" dirty="0" smtClean="0"/>
              <a:t>The balloon from the carnival is hovering over their homes</a:t>
            </a:r>
          </a:p>
          <a:p>
            <a:r>
              <a:rPr lang="en-US" b="1" dirty="0" smtClean="0"/>
              <a:t>The Dust Witch marks their home with a silver paint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2672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30-31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decides to chase down the Dust Witch in the balloon with his archery materials (bow and arrow)</a:t>
            </a:r>
          </a:p>
          <a:p>
            <a:r>
              <a:rPr lang="en-US" b="1" dirty="0" smtClean="0"/>
              <a:t>He heads for the Redman house…abandoned for years</a:t>
            </a:r>
          </a:p>
          <a:p>
            <a:r>
              <a:rPr lang="en-US" b="1" dirty="0"/>
              <a:t>A</a:t>
            </a:r>
            <a:r>
              <a:rPr lang="en-US" b="1" dirty="0" smtClean="0"/>
              <a:t>fter a game of “cat and mouse” with the witch he lands an arrow into the balloon causing it to hit the ground far off</a:t>
            </a:r>
          </a:p>
          <a:p>
            <a:r>
              <a:rPr lang="en-US" b="1" dirty="0" smtClean="0"/>
              <a:t>He falls off the roof into a tree below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257800"/>
            <a:ext cx="320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boys spot a young girl crying beneath a tree in town</a:t>
            </a:r>
          </a:p>
          <a:p>
            <a:r>
              <a:rPr lang="en-US" b="1" dirty="0" smtClean="0"/>
              <a:t>They soon figure the young girl is Miss Foley who has grown younger due to the carousel</a:t>
            </a:r>
          </a:p>
          <a:p>
            <a:r>
              <a:rPr lang="en-US" b="1" dirty="0" smtClean="0"/>
              <a:t>The boys soon discover the Carnival people are on the hunt for them in the form of a parade through town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6200"/>
            <a:ext cx="300532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33-34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calls his father to let him know he and Jim will be hiding out and won’t be around</a:t>
            </a:r>
          </a:p>
          <a:p>
            <a:r>
              <a:rPr lang="en-US" b="1" dirty="0" smtClean="0"/>
              <a:t>The Carnival’s parade winds its way through the center of town </a:t>
            </a:r>
          </a:p>
          <a:p>
            <a:r>
              <a:rPr lang="en-US" b="1" dirty="0" smtClean="0"/>
              <a:t>The parade halts and the boys know the hunt is on for them</a:t>
            </a:r>
          </a:p>
          <a:p>
            <a:r>
              <a:rPr lang="en-US" b="1" dirty="0" smtClean="0"/>
              <a:t>Will’s dad is also looking for them</a:t>
            </a:r>
          </a:p>
          <a:p>
            <a:r>
              <a:rPr lang="en-US" b="1" dirty="0" smtClean="0"/>
              <a:t>The boys are spotted by a small boy as they are hiding in the sewers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834293"/>
            <a:ext cx="26543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 draws attention to Will and Jim hiding in the sewers…it is the former Tom Fury, now a dwarf, who sees them, but finally wanders away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sees Mr. Dark in the café and hears Dark is searching for some boys</a:t>
            </a:r>
          </a:p>
          <a:p>
            <a:r>
              <a:rPr lang="en-US" b="1" dirty="0" smtClean="0"/>
              <a:t>Charles walks to the cigar store, trying to not look obvious in a search for Will and Jim</a:t>
            </a:r>
          </a:p>
          <a:p>
            <a:r>
              <a:rPr lang="en-US" b="1" dirty="0" smtClean="0"/>
              <a:t>Mr. Dark approaches him, asks if Charles knows the boys claiming they have won rewards and Charles makes up names</a:t>
            </a:r>
          </a:p>
          <a:p>
            <a:r>
              <a:rPr lang="en-US" b="1" dirty="0" smtClean="0"/>
              <a:t>Mr. Dark declares Charles </a:t>
            </a:r>
            <a:r>
              <a:rPr lang="en-US" b="1" dirty="0" err="1" smtClean="0"/>
              <a:t>Halloway</a:t>
            </a:r>
            <a:r>
              <a:rPr lang="en-US" b="1" dirty="0" smtClean="0"/>
              <a:t> a liar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653" y="5338834"/>
            <a:ext cx="1291347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William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Jim Nightshade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Mr. Dark</a:t>
            </a:r>
          </a:p>
          <a:p>
            <a:r>
              <a:rPr lang="en-US" b="1" dirty="0" smtClean="0"/>
              <a:t>Mr. </a:t>
            </a:r>
            <a:r>
              <a:rPr lang="en-US" b="1" dirty="0" err="1" smtClean="0"/>
              <a:t>Cooger</a:t>
            </a:r>
            <a:endParaRPr lang="en-US" b="1" dirty="0" smtClean="0"/>
          </a:p>
          <a:p>
            <a:r>
              <a:rPr lang="en-US" b="1" dirty="0" smtClean="0"/>
              <a:t>Miss Foley</a:t>
            </a:r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800599" cy="269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veracityvoice.com/images/wickedligh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476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21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and Jim arrive late to their homes after trying to warn Miss Foley</a:t>
            </a:r>
          </a:p>
          <a:p>
            <a:r>
              <a:rPr lang="en-US" b="1" dirty="0" smtClean="0"/>
              <a:t>Will’s dad just tells him to “be careful”</a:t>
            </a:r>
          </a:p>
          <a:p>
            <a:r>
              <a:rPr lang="en-US" b="1" dirty="0" smtClean="0"/>
              <a:t>Jim sneaks out from home late at night to return to the carnival to try to find Robert (Miss Foley’s nephew)</a:t>
            </a:r>
          </a:p>
          <a:p>
            <a:r>
              <a:rPr lang="en-US" b="1" dirty="0" smtClean="0"/>
              <a:t>Will follows Jim as best friends do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9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Jim spots Will as he is near Miss Foley’s house</a:t>
            </a:r>
          </a:p>
          <a:p>
            <a:r>
              <a:rPr lang="en-US" b="1" dirty="0" smtClean="0"/>
              <a:t>Will tries to talk Jim into not going to the carnival</a:t>
            </a:r>
          </a:p>
          <a:p>
            <a:r>
              <a:rPr lang="en-US" b="1" dirty="0" smtClean="0"/>
              <a:t>Jim admits he intends to ride the carousel and try to grow older</a:t>
            </a:r>
          </a:p>
          <a:p>
            <a:r>
              <a:rPr lang="en-US" b="1" dirty="0" smtClean="0"/>
              <a:t>Will punches Jim and a fight ensues between the two boys</a:t>
            </a:r>
          </a:p>
          <a:p>
            <a:r>
              <a:rPr lang="en-US" b="1" dirty="0" smtClean="0"/>
              <a:t>“Robert” walks out to see them, throws Miss Foley’s jewelry at the boys and shouts for the police and runs off</a:t>
            </a:r>
          </a:p>
          <a:p>
            <a:r>
              <a:rPr lang="en-US" b="1" dirty="0" smtClean="0"/>
              <a:t>Miss Foley recognizes them and they start running</a:t>
            </a:r>
          </a:p>
        </p:txBody>
      </p:sp>
    </p:spTree>
    <p:extLst>
      <p:ext uri="{BB962C8B-B14F-4D97-AF65-F5344CB8AC3E}">
        <p14:creationId xmlns:p14="http://schemas.microsoft.com/office/powerpoint/2010/main" val="2522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boys catch up to Robert at the carousel and Robert invites Jim to jump on as it spins forward</a:t>
            </a:r>
          </a:p>
          <a:p>
            <a:r>
              <a:rPr lang="en-US" b="1" dirty="0" smtClean="0"/>
              <a:t>Something happens to the carousel and it begins to spin faster and many times with Robert aboard</a:t>
            </a:r>
          </a:p>
          <a:p>
            <a:r>
              <a:rPr lang="en-US" b="1" dirty="0" smtClean="0"/>
              <a:t>The carousel spins up to ninety times, by the time it stops Mr. </a:t>
            </a:r>
            <a:r>
              <a:rPr lang="en-US" b="1" dirty="0" err="1" smtClean="0"/>
              <a:t>Cooger</a:t>
            </a:r>
            <a:r>
              <a:rPr lang="en-US" b="1" dirty="0" smtClean="0"/>
              <a:t>/Robert has aged to 120 or more years and looks like a mummy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58185"/>
            <a:ext cx="8229600" cy="24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Make sure you are caught up on notes and summaries/reflections through Ch. 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6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24 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police begin to investigate what is going on at the Carnival</a:t>
            </a:r>
          </a:p>
          <a:p>
            <a:r>
              <a:rPr lang="en-US" b="1" dirty="0" smtClean="0"/>
              <a:t>Mr. Dark works hard to convince them it is just a new act being assembled</a:t>
            </a:r>
          </a:p>
          <a:p>
            <a:r>
              <a:rPr lang="en-US" b="1" dirty="0" smtClean="0"/>
              <a:t>Mr. Dark uses the electric chair to bring Tom Fury (Mr. </a:t>
            </a:r>
            <a:r>
              <a:rPr lang="en-US" b="1" dirty="0" err="1" smtClean="0"/>
              <a:t>Electrico</a:t>
            </a:r>
            <a:r>
              <a:rPr lang="en-US" b="1" dirty="0" smtClean="0"/>
              <a:t>) back to life</a:t>
            </a:r>
          </a:p>
          <a:p>
            <a:r>
              <a:rPr lang="en-US" b="1" dirty="0" smtClean="0"/>
              <a:t>“Mr. </a:t>
            </a:r>
            <a:r>
              <a:rPr lang="en-US" b="1" dirty="0" err="1" smtClean="0"/>
              <a:t>Electrico</a:t>
            </a:r>
            <a:r>
              <a:rPr lang="en-US" b="1" dirty="0" smtClean="0"/>
              <a:t>” comes to life and the police are convinced this is all an act</a:t>
            </a:r>
          </a:p>
          <a:p>
            <a:r>
              <a:rPr lang="en-US" b="1" dirty="0" smtClean="0"/>
              <a:t>Will and Jim lie about their names and Mr. Dark invites them to return to the carnival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383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44958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Pt</a:t>
            </a:r>
            <a:r>
              <a:rPr lang="en-US" b="1" dirty="0" smtClean="0"/>
              <a:t> II</a:t>
            </a:r>
          </a:p>
          <a:p>
            <a:pPr marL="0" indent="0" algn="ctr">
              <a:buNone/>
            </a:pPr>
            <a:r>
              <a:rPr lang="en-US" b="1" dirty="0" smtClean="0"/>
              <a:t>Pursuits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Check in and catch up to make sure to have notes through Ch. 24</a:t>
            </a:r>
          </a:p>
          <a:p>
            <a:pPr marL="0" indent="0" algn="ctr">
              <a:buNone/>
            </a:pPr>
            <a:r>
              <a:rPr lang="en-US" b="1" dirty="0" smtClean="0"/>
              <a:t>Notes Ch. 20-24 Will be due Friday…You will turn all notes 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4684"/>
            <a:ext cx="3894025" cy="66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909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Something Wicked This Way Comes</vt:lpstr>
      <vt:lpstr>Something Wicked This Way Comes</vt:lpstr>
      <vt:lpstr>PowerPoint Presentation</vt:lpstr>
      <vt:lpstr>Ch. 21 </vt:lpstr>
      <vt:lpstr>Ch. 22</vt:lpstr>
      <vt:lpstr>Ch. 23</vt:lpstr>
      <vt:lpstr>Check In</vt:lpstr>
      <vt:lpstr>Ch. 24 II</vt:lpstr>
      <vt:lpstr> </vt:lpstr>
      <vt:lpstr>Ch. 25</vt:lpstr>
      <vt:lpstr>Ch. 26</vt:lpstr>
      <vt:lpstr>Ch. 27</vt:lpstr>
      <vt:lpstr>Ch. 28</vt:lpstr>
      <vt:lpstr>Ch. 29</vt:lpstr>
      <vt:lpstr>Ch. 30-31</vt:lpstr>
      <vt:lpstr>Ch. 32</vt:lpstr>
      <vt:lpstr>Ch. 33-34</vt:lpstr>
      <vt:lpstr>Ch. 35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Wicked This Way Comes</dc:title>
  <dc:creator>Windows User</dc:creator>
  <cp:lastModifiedBy>Scott Moses</cp:lastModifiedBy>
  <cp:revision>79</cp:revision>
  <cp:lastPrinted>2016-09-29T20:01:05Z</cp:lastPrinted>
  <dcterms:created xsi:type="dcterms:W3CDTF">2014-10-16T17:55:19Z</dcterms:created>
  <dcterms:modified xsi:type="dcterms:W3CDTF">2016-11-08T16:39:42Z</dcterms:modified>
</cp:coreProperties>
</file>