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71" r:id="rId5"/>
    <p:sldId id="270" r:id="rId6"/>
    <p:sldId id="272" r:id="rId7"/>
    <p:sldId id="273" r:id="rId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5000">
              <a:srgbClr val="5F5F5F"/>
            </a:gs>
            <a:gs pos="0">
              <a:srgbClr val="5F5F5F"/>
            </a:gs>
            <a:gs pos="89000">
              <a:srgbClr val="FFFFFF"/>
            </a:gs>
            <a:gs pos="67000">
              <a:srgbClr val="B2B2B2"/>
            </a:gs>
            <a:gs pos="94000">
              <a:srgbClr val="292929"/>
            </a:gs>
            <a:gs pos="97000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788C-3DA4-4D6F-8186-D3DDA48BC2E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5ED26-7F24-4D88-8576-77A18A40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624602" cy="4847360"/>
          </a:xfrm>
        </p:spPr>
        <p:txBody>
          <a:bodyPr/>
          <a:lstStyle/>
          <a:p>
            <a:r>
              <a:rPr lang="en-US" b="1" dirty="0" smtClean="0"/>
              <a:t>Take notes (I will help direct)</a:t>
            </a:r>
          </a:p>
          <a:p>
            <a:r>
              <a:rPr lang="en-US" b="1" dirty="0" smtClean="0"/>
              <a:t>Summary after every chapter</a:t>
            </a:r>
          </a:p>
          <a:p>
            <a:r>
              <a:rPr lang="en-US" b="1" dirty="0" smtClean="0"/>
              <a:t>Label every chapter in your notes</a:t>
            </a:r>
          </a:p>
          <a:p>
            <a:r>
              <a:rPr lang="en-US" b="1" dirty="0" smtClean="0"/>
              <a:t>Notes are to be in word</a:t>
            </a:r>
          </a:p>
          <a:p>
            <a:r>
              <a:rPr lang="en-US" b="1" dirty="0" smtClean="0"/>
              <a:t>Due after every reading assignment</a:t>
            </a:r>
          </a:p>
          <a:p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2" y="17526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Wicked This Way 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William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Jim Nightshade</a:t>
            </a:r>
          </a:p>
          <a:p>
            <a:r>
              <a:rPr lang="en-US" b="1" dirty="0" smtClean="0"/>
              <a:t>Charles </a:t>
            </a:r>
            <a:r>
              <a:rPr lang="en-US" b="1" dirty="0" err="1" smtClean="0"/>
              <a:t>Halloway</a:t>
            </a:r>
            <a:endParaRPr lang="en-US" b="1" dirty="0" smtClean="0"/>
          </a:p>
          <a:p>
            <a:r>
              <a:rPr lang="en-US" b="1" dirty="0" smtClean="0"/>
              <a:t>Mr. Dark</a:t>
            </a:r>
          </a:p>
          <a:p>
            <a:r>
              <a:rPr lang="en-US" b="1" dirty="0" smtClean="0"/>
              <a:t>Mr. </a:t>
            </a:r>
            <a:r>
              <a:rPr lang="en-US" b="1" dirty="0" err="1" smtClean="0"/>
              <a:t>Cooger</a:t>
            </a:r>
            <a:endParaRPr lang="en-US" b="1" dirty="0" smtClean="0"/>
          </a:p>
          <a:p>
            <a:r>
              <a:rPr lang="en-US" b="1" dirty="0" smtClean="0"/>
              <a:t>Miss Foley</a:t>
            </a:r>
            <a:endParaRPr lang="en-US" b="1" dirty="0"/>
          </a:p>
        </p:txBody>
      </p:sp>
      <p:pic>
        <p:nvPicPr>
          <p:cNvPr id="1026" name="Picture 2" descr="http://jonathandallen.com/wp-content/uploads/2012/01/something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62198" cy="46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800599" cy="26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veracityvoice.com/images/wickedligh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47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21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Will and Jim arrive late to their homes after trying to warn Miss Foley</a:t>
            </a:r>
          </a:p>
          <a:p>
            <a:r>
              <a:rPr lang="en-US" b="1" dirty="0" smtClean="0"/>
              <a:t>Will’s dad just tells him to “be careful”</a:t>
            </a:r>
          </a:p>
          <a:p>
            <a:r>
              <a:rPr lang="en-US" b="1" dirty="0" smtClean="0"/>
              <a:t>Jim sneaks out from home late at night to return to the carnival to try to find Robert (Miss Foley’s nephew)</a:t>
            </a:r>
          </a:p>
          <a:p>
            <a:r>
              <a:rPr lang="en-US" b="1" dirty="0" smtClean="0"/>
              <a:t>Will follows Jim as best friends do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9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Jim spots Will as he is near Miss Foley’s house</a:t>
            </a:r>
          </a:p>
          <a:p>
            <a:r>
              <a:rPr lang="en-US" b="1" dirty="0" smtClean="0"/>
              <a:t>Will tries to talk Jim into not going to the carnival</a:t>
            </a:r>
          </a:p>
          <a:p>
            <a:r>
              <a:rPr lang="en-US" b="1" dirty="0" smtClean="0"/>
              <a:t>Jim admits he intends to ride the carousel and try to grow older</a:t>
            </a:r>
          </a:p>
          <a:p>
            <a:r>
              <a:rPr lang="en-US" b="1" dirty="0" smtClean="0"/>
              <a:t>Will punches Jim and a fight ensues between the two boys</a:t>
            </a:r>
          </a:p>
          <a:p>
            <a:r>
              <a:rPr lang="en-US" b="1" dirty="0" smtClean="0"/>
              <a:t>“Robert” walks out to see them, throws Miss Foley’s jewelry at the boys and shouts for the police and runs off</a:t>
            </a:r>
          </a:p>
          <a:p>
            <a:r>
              <a:rPr lang="en-US" b="1" dirty="0" smtClean="0"/>
              <a:t>Miss Foley recognizes them and they start running</a:t>
            </a:r>
          </a:p>
        </p:txBody>
      </p:sp>
    </p:spTree>
    <p:extLst>
      <p:ext uri="{BB962C8B-B14F-4D97-AF65-F5344CB8AC3E}">
        <p14:creationId xmlns:p14="http://schemas.microsoft.com/office/powerpoint/2010/main" val="2522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boys catch up to Robert at the carousel and Robert invites Jim to jump on as it spins forward</a:t>
            </a:r>
          </a:p>
          <a:p>
            <a:r>
              <a:rPr lang="en-US" b="1" dirty="0" smtClean="0"/>
              <a:t>Something happens to the carousel and it begins to spin faster and many times with Robert aboard</a:t>
            </a:r>
          </a:p>
          <a:p>
            <a:r>
              <a:rPr lang="en-US" b="1" dirty="0" smtClean="0"/>
              <a:t>The carousel spins up to ninety times, by the time it stops Mr. </a:t>
            </a:r>
            <a:r>
              <a:rPr lang="en-US" b="1" dirty="0" err="1" smtClean="0"/>
              <a:t>Cooger</a:t>
            </a:r>
            <a:r>
              <a:rPr lang="en-US" b="1" dirty="0" smtClean="0"/>
              <a:t>/Robert has aged to 120 or more years and looks like a mummy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58185"/>
            <a:ext cx="8229600" cy="24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684"/>
            <a:ext cx="8229600" cy="3202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Make sure you are caught up on notes and summaries/reflections through Ch. 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274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Something Wicked This Way Comes</vt:lpstr>
      <vt:lpstr>Something Wicked This Way Comes</vt:lpstr>
      <vt:lpstr>PowerPoint Presentation</vt:lpstr>
      <vt:lpstr>Ch. 21 </vt:lpstr>
      <vt:lpstr>Ch. 22</vt:lpstr>
      <vt:lpstr>Ch. 23</vt:lpstr>
      <vt:lpstr>Check 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Wicked This Way Comes</dc:title>
  <dc:creator>Windows User</dc:creator>
  <cp:lastModifiedBy>David Moses</cp:lastModifiedBy>
  <cp:revision>53</cp:revision>
  <cp:lastPrinted>2016-09-29T20:01:05Z</cp:lastPrinted>
  <dcterms:created xsi:type="dcterms:W3CDTF">2014-10-16T17:55:19Z</dcterms:created>
  <dcterms:modified xsi:type="dcterms:W3CDTF">2016-10-20T06:58:39Z</dcterms:modified>
</cp:coreProperties>
</file>