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88" r:id="rId22"/>
    <p:sldId id="287" r:id="rId23"/>
    <p:sldId id="292" r:id="rId24"/>
    <p:sldId id="291" r:id="rId25"/>
    <p:sldId id="290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80" r:id="rId3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5000">
              <a:srgbClr val="5F5F5F"/>
            </a:gs>
            <a:gs pos="0">
              <a:srgbClr val="5F5F5F"/>
            </a:gs>
            <a:gs pos="89000">
              <a:srgbClr val="FFFFFF"/>
            </a:gs>
            <a:gs pos="67000">
              <a:srgbClr val="B2B2B2"/>
            </a:gs>
            <a:gs pos="94000">
              <a:srgbClr val="292929"/>
            </a:gs>
            <a:gs pos="97000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788C-3DA4-4D6F-8186-D3DDA48BC2E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624602" cy="4847360"/>
          </a:xfrm>
        </p:spPr>
        <p:txBody>
          <a:bodyPr/>
          <a:lstStyle/>
          <a:p>
            <a:r>
              <a:rPr lang="en-US" b="1" dirty="0" smtClean="0"/>
              <a:t>Take notes (I will help direct)</a:t>
            </a:r>
          </a:p>
          <a:p>
            <a:r>
              <a:rPr lang="en-US" b="1" dirty="0" smtClean="0"/>
              <a:t>Summary after every chapter</a:t>
            </a:r>
          </a:p>
          <a:p>
            <a:r>
              <a:rPr lang="en-US" b="1" dirty="0" smtClean="0"/>
              <a:t>Label every chapter in your notes</a:t>
            </a:r>
          </a:p>
          <a:p>
            <a:r>
              <a:rPr lang="en-US" b="1" dirty="0" smtClean="0"/>
              <a:t>Notes are to be in word</a:t>
            </a:r>
          </a:p>
          <a:p>
            <a:r>
              <a:rPr lang="en-US" b="1" dirty="0" smtClean="0"/>
              <a:t>Due after every reading assignment</a:t>
            </a:r>
          </a:p>
          <a:p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2" y="17526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Miss Foley has it in her head that she must visit the carnival and ride the carousel</a:t>
            </a:r>
          </a:p>
          <a:p>
            <a:r>
              <a:rPr lang="en-US" b="1" dirty="0" smtClean="0"/>
              <a:t>She feels that Robert is not her nephew, but is still drawn by him to the carnival</a:t>
            </a:r>
          </a:p>
          <a:p>
            <a:r>
              <a:rPr lang="en-US" b="1" dirty="0" smtClean="0"/>
              <a:t>She contacts 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866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police deliver the boys back to town and they are faced with confusion as to what is next</a:t>
            </a:r>
          </a:p>
          <a:p>
            <a:r>
              <a:rPr lang="en-US" b="1" dirty="0" smtClean="0"/>
              <a:t>Jim and Will disagree about what is next but pledge to support each other</a:t>
            </a:r>
          </a:p>
          <a:p>
            <a:r>
              <a:rPr lang="en-US" b="1" dirty="0" smtClean="0"/>
              <a:t>Miss Foley contacted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to inform him she believes the boys stole her jewelry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85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</a:t>
            </a:r>
            <a:r>
              <a:rPr lang="en-US" b="1" dirty="0" err="1" smtClean="0"/>
              <a:t>Halloway</a:t>
            </a:r>
            <a:r>
              <a:rPr lang="en-US" b="1" dirty="0" smtClean="0"/>
              <a:t> walks the boys home and chats about being out late</a:t>
            </a:r>
          </a:p>
          <a:p>
            <a:r>
              <a:rPr lang="en-US" b="1" dirty="0" smtClean="0"/>
              <a:t>Will begins to tell his father the reason for why they have been out late</a:t>
            </a:r>
          </a:p>
          <a:p>
            <a:r>
              <a:rPr lang="en-US" b="1" dirty="0" smtClean="0"/>
              <a:t>He only gets as far as 3 am, but stops and promises to tell his father everything very soon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0"/>
            <a:ext cx="4976813" cy="28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and Will talk together. </a:t>
            </a:r>
          </a:p>
          <a:p>
            <a:r>
              <a:rPr lang="en-US" b="1" dirty="0" smtClean="0"/>
              <a:t>Topics: Age, regret, concern for “what is a good person”, death, and warning each other NOT to go near the carnival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92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awakens, as does Jim at the same time and realize the lightning rod has disappeared from Jim’s house</a:t>
            </a:r>
          </a:p>
          <a:p>
            <a:r>
              <a:rPr lang="en-US" b="1" dirty="0" smtClean="0"/>
              <a:t>Jim admits he removed the contraption</a:t>
            </a:r>
          </a:p>
          <a:p>
            <a:r>
              <a:rPr lang="en-US" b="1" dirty="0" smtClean="0"/>
              <a:t>The balloon from the carnival is hovering over their homes</a:t>
            </a:r>
          </a:p>
          <a:p>
            <a:r>
              <a:rPr lang="en-US" b="1" dirty="0" smtClean="0"/>
              <a:t>The Dust Witch marks their home with a silver paint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2672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30-31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decides to chase down the Dust Witch in the balloon with his archery materials (bow and arrow)</a:t>
            </a:r>
          </a:p>
          <a:p>
            <a:r>
              <a:rPr lang="en-US" b="1" dirty="0" smtClean="0"/>
              <a:t>He heads for the Redman house…abandoned for years</a:t>
            </a:r>
          </a:p>
          <a:p>
            <a:r>
              <a:rPr lang="en-US" b="1" dirty="0"/>
              <a:t>A</a:t>
            </a:r>
            <a:r>
              <a:rPr lang="en-US" b="1" dirty="0" smtClean="0"/>
              <a:t>fter a game of “cat and mouse” with the witch he lands an arrow into the balloon causing it to hit the ground far off</a:t>
            </a:r>
          </a:p>
          <a:p>
            <a:r>
              <a:rPr lang="en-US" b="1" dirty="0" smtClean="0"/>
              <a:t>He falls off the roof into a tree below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25780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spot a young girl crying beneath a tree in town</a:t>
            </a:r>
          </a:p>
          <a:p>
            <a:r>
              <a:rPr lang="en-US" b="1" dirty="0" smtClean="0"/>
              <a:t>They soon figure the young girl is Miss Foley who has grown younger due to the carousel</a:t>
            </a:r>
          </a:p>
          <a:p>
            <a:r>
              <a:rPr lang="en-US" b="1" dirty="0" smtClean="0"/>
              <a:t>The boys soon discover the Carnival people are on the hunt for them in the form of a parade through town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300532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33-34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calls his father to let him know he and Jim will be hiding out and won’t be around</a:t>
            </a:r>
          </a:p>
          <a:p>
            <a:r>
              <a:rPr lang="en-US" b="1" dirty="0" smtClean="0"/>
              <a:t>The Carnival’s parade winds its way through the center of town </a:t>
            </a:r>
          </a:p>
          <a:p>
            <a:r>
              <a:rPr lang="en-US" b="1" dirty="0" smtClean="0"/>
              <a:t>The parade halts and the boys know the hunt is on for them</a:t>
            </a:r>
          </a:p>
          <a:p>
            <a:r>
              <a:rPr lang="en-US" b="1" dirty="0" smtClean="0"/>
              <a:t>Will’s dad is also looking for them</a:t>
            </a:r>
          </a:p>
          <a:p>
            <a:r>
              <a:rPr lang="en-US" b="1" dirty="0" smtClean="0"/>
              <a:t>The boys are spotted by a small boy as they are hiding in the sewers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834293"/>
            <a:ext cx="26543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 draws attention to Will and Jim hiding in the sewers…it is the former Tom Fury, now a dwarf, who sees them, but finally wanders away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sees Mr. Dark in the café and hears Dark is searching for some boys</a:t>
            </a:r>
          </a:p>
          <a:p>
            <a:r>
              <a:rPr lang="en-US" b="1" dirty="0" smtClean="0"/>
              <a:t>Charles walks to the cigar store, trying to not look obvious in a search for Will and Jim</a:t>
            </a:r>
          </a:p>
          <a:p>
            <a:r>
              <a:rPr lang="en-US" b="1" dirty="0" smtClean="0"/>
              <a:t>Mr. Dark approaches him, asks if Charles knows the boys claiming they have won rewards and Charles makes up names</a:t>
            </a:r>
          </a:p>
          <a:p>
            <a:r>
              <a:rPr lang="en-US" b="1" dirty="0" smtClean="0"/>
              <a:t>Mr. Dark declares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a liar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53" y="5338834"/>
            <a:ext cx="1291347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35-36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and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exchange a conversation regarding the boys</a:t>
            </a:r>
          </a:p>
          <a:p>
            <a:r>
              <a:rPr lang="en-US" b="1" dirty="0" smtClean="0"/>
              <a:t>In the end, Mr. Dark uses his power to close his fists, causing blood to appear…this is a clear threat of harm</a:t>
            </a:r>
          </a:p>
          <a:p>
            <a:r>
              <a:rPr lang="en-US" b="1" dirty="0" smtClean="0"/>
              <a:t>The Dust Witch appears seeming to know where the boys are hidden</a:t>
            </a:r>
          </a:p>
          <a:p>
            <a:r>
              <a:rPr lang="en-US" b="1" dirty="0" smtClean="0"/>
              <a:t>Charles tells Dark his own name</a:t>
            </a:r>
          </a:p>
          <a:p>
            <a:r>
              <a:rPr lang="en-US" b="1" dirty="0" smtClean="0"/>
              <a:t>The Dwarf tells Dark where he saw the boys but they have vanished from the sewer</a:t>
            </a:r>
          </a:p>
        </p:txBody>
      </p:sp>
    </p:spTree>
    <p:extLst>
      <p:ext uri="{BB962C8B-B14F-4D97-AF65-F5344CB8AC3E}">
        <p14:creationId xmlns:p14="http://schemas.microsoft.com/office/powerpoint/2010/main" val="11497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William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Jim Nightshade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Mr. Dark</a:t>
            </a:r>
          </a:p>
          <a:p>
            <a:r>
              <a:rPr lang="en-US" b="1" dirty="0" smtClean="0"/>
              <a:t>Mr. </a:t>
            </a:r>
            <a:r>
              <a:rPr lang="en-US" b="1" dirty="0" err="1" smtClean="0"/>
              <a:t>Cooger</a:t>
            </a:r>
            <a:endParaRPr lang="en-US" b="1" dirty="0" smtClean="0"/>
          </a:p>
          <a:p>
            <a:r>
              <a:rPr lang="en-US" b="1" dirty="0" smtClean="0"/>
              <a:t>Miss Foley</a:t>
            </a:r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is investigating the Carnival’s history</a:t>
            </a:r>
          </a:p>
          <a:p>
            <a:r>
              <a:rPr lang="en-US" b="1" dirty="0" smtClean="0"/>
              <a:t>He searches books on the occult, the background on the Prince of Darkness, Dr. Faustus and simply books telling ugly pasts</a:t>
            </a:r>
          </a:p>
          <a:p>
            <a:r>
              <a:rPr lang="en-US" b="1" dirty="0" smtClean="0"/>
              <a:t>He finds what he is looking for in Shakespeare:</a:t>
            </a:r>
          </a:p>
          <a:p>
            <a:r>
              <a:rPr lang="en-US" b="1" dirty="0" smtClean="0"/>
              <a:t>“By the pricking of my thumb; Something wicked this way comes”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 Macbeth</a:t>
            </a:r>
          </a:p>
        </p:txBody>
      </p:sp>
    </p:spTree>
    <p:extLst>
      <p:ext uri="{BB962C8B-B14F-4D97-AF65-F5344CB8AC3E}">
        <p14:creationId xmlns:p14="http://schemas.microsoft.com/office/powerpoint/2010/main" val="6972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boys and Charles finally find each other in the Library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tells the boys he believes everything they are claiming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12, 1888: Newspaper headline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Cooger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Dark’s Carnival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Headlines dating back to 1846 before Civil War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“Beware the Autumn People” is cited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Halloway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traces the history of these Carnival people back close to 100 years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351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delivers a monologue (one person speaking) about life…try not to regret and try to live it one day at a time)</a:t>
            </a:r>
          </a:p>
          <a:p>
            <a:r>
              <a:rPr lang="en-US" b="1" dirty="0" smtClean="0"/>
              <a:t>Charles is trying to give the boys a reason and understanding to fight this evil</a:t>
            </a:r>
          </a:p>
          <a:p>
            <a:r>
              <a:rPr lang="en-US" b="1" dirty="0" smtClean="0"/>
              <a:t>They come to realize what “fuels” the needs of the Carnival</a:t>
            </a:r>
          </a:p>
        </p:txBody>
      </p:sp>
    </p:spTree>
    <p:extLst>
      <p:ext uri="{BB962C8B-B14F-4D97-AF65-F5344CB8AC3E}">
        <p14:creationId xmlns:p14="http://schemas.microsoft.com/office/powerpoint/2010/main" val="2805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explains that what the Carnival has to offer is evil</a:t>
            </a:r>
          </a:p>
          <a:p>
            <a:r>
              <a:rPr lang="en-US" b="1" dirty="0" smtClean="0"/>
              <a:t>In exchange for a desire fulfilled. there are strings attached </a:t>
            </a:r>
          </a:p>
          <a:p>
            <a:r>
              <a:rPr lang="en-US" b="1" dirty="0" smtClean="0"/>
              <a:t>The people have been changed for the worse by the Carnival</a:t>
            </a:r>
          </a:p>
          <a:p>
            <a:r>
              <a:rPr lang="en-US" b="1" dirty="0" smtClean="0"/>
              <a:t>As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speaks, someone enters the library</a:t>
            </a:r>
          </a:p>
        </p:txBody>
      </p:sp>
    </p:spTree>
    <p:extLst>
      <p:ext uri="{BB962C8B-B14F-4D97-AF65-F5344CB8AC3E}">
        <p14:creationId xmlns:p14="http://schemas.microsoft.com/office/powerpoint/2010/main" val="7341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squares off against 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Dark has come looking for the boys</a:t>
            </a:r>
          </a:p>
          <a:p>
            <a:r>
              <a:rPr lang="en-US" b="1" dirty="0" smtClean="0"/>
              <a:t>Dark makes it clear he can harm or kill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if he so chooses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faces Dark with a bible and a hope only</a:t>
            </a:r>
          </a:p>
          <a:p>
            <a:r>
              <a:rPr lang="en-US" b="1" dirty="0" smtClean="0"/>
              <a:t>Dark controls Charles’ heart and goes to search for Will and Jim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495800"/>
            <a:ext cx="5791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searches for the boys in the library</a:t>
            </a:r>
          </a:p>
          <a:p>
            <a:r>
              <a:rPr lang="en-US" b="1" dirty="0" smtClean="0"/>
              <a:t>He tells Will that he put his mom on the carousel earlier and she spun forward over and over</a:t>
            </a:r>
          </a:p>
          <a:p>
            <a:r>
              <a:rPr lang="en-US" b="1" dirty="0" smtClean="0"/>
              <a:t>Will sobs and gives away their hiding place</a:t>
            </a:r>
          </a:p>
          <a:p>
            <a:r>
              <a:rPr lang="en-US" b="1" dirty="0" smtClean="0"/>
              <a:t>Mr. Dark finds them hiding on a high shelf</a:t>
            </a:r>
          </a:p>
        </p:txBody>
      </p:sp>
    </p:spTree>
    <p:extLst>
      <p:ext uri="{BB962C8B-B14F-4D97-AF65-F5344CB8AC3E}">
        <p14:creationId xmlns:p14="http://schemas.microsoft.com/office/powerpoint/2010/main" val="16129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captures the boys from the library</a:t>
            </a:r>
          </a:p>
          <a:p>
            <a:r>
              <a:rPr lang="en-US" b="1" dirty="0" smtClean="0"/>
              <a:t>Charles attempts to fight Mr. Dark, but he cannot</a:t>
            </a:r>
          </a:p>
          <a:p>
            <a:r>
              <a:rPr lang="en-US" b="1" dirty="0" smtClean="0"/>
              <a:t>Will and Jim spot their mothers…both safe at the moment</a:t>
            </a:r>
          </a:p>
          <a:p>
            <a:r>
              <a:rPr lang="en-US" b="1" dirty="0" smtClean="0"/>
              <a:t>The Dust Witch casts a spell on both boys stopping them from seeing, hearing and speaking</a:t>
            </a:r>
          </a:p>
          <a:p>
            <a:r>
              <a:rPr lang="en-US" b="1" dirty="0" smtClean="0"/>
              <a:t>They are now captives of the Carnival People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329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faces the Dust Witch in the Library</a:t>
            </a:r>
          </a:p>
          <a:p>
            <a:r>
              <a:rPr lang="en-US" b="1" dirty="0" smtClean="0"/>
              <a:t>She attempts to stop his heart and begins to succeed, but Charles finds an inner strength of laughter to help stop the curse</a:t>
            </a:r>
          </a:p>
          <a:p>
            <a:r>
              <a:rPr lang="en-US" b="1" dirty="0" smtClean="0"/>
              <a:t>They go back and forth until the Dust Witch finally quits trying and leaves</a:t>
            </a:r>
          </a:p>
        </p:txBody>
      </p:sp>
    </p:spTree>
    <p:extLst>
      <p:ext uri="{BB962C8B-B14F-4D97-AF65-F5344CB8AC3E}">
        <p14:creationId xmlns:p14="http://schemas.microsoft.com/office/powerpoint/2010/main" val="39246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and Jim are paraded through town</a:t>
            </a:r>
          </a:p>
          <a:p>
            <a:r>
              <a:rPr lang="en-US" b="1" dirty="0" smtClean="0"/>
              <a:t>Mr. Dark controls their every thought and action</a:t>
            </a:r>
          </a:p>
          <a:p>
            <a:r>
              <a:rPr lang="en-US" b="1" dirty="0" smtClean="0"/>
              <a:t>Will tries desperately to escape the clutches of the carnival folk, but the spell is just too strong</a:t>
            </a:r>
          </a:p>
        </p:txBody>
      </p:sp>
    </p:spTree>
    <p:extLst>
      <p:ext uri="{BB962C8B-B14F-4D97-AF65-F5344CB8AC3E}">
        <p14:creationId xmlns:p14="http://schemas.microsoft.com/office/powerpoint/2010/main" val="24704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parade ends at the carnival grounds and the boys have become like “wax” figures</a:t>
            </a:r>
          </a:p>
          <a:p>
            <a:r>
              <a:rPr lang="en-US" b="1" dirty="0" smtClean="0"/>
              <a:t>Mr. Dark announces one last event of the evening: The Bullet Trick</a:t>
            </a:r>
          </a:p>
          <a:p>
            <a:r>
              <a:rPr lang="en-US" b="1" dirty="0" smtClean="0"/>
              <a:t>The Dust Witch is to catch a bullet fired by a volunteer</a:t>
            </a:r>
          </a:p>
          <a:p>
            <a:r>
              <a:rPr lang="en-US" b="1" dirty="0" smtClean="0"/>
              <a:t>The Dust Witch tries to warn Mr. Dark to not do the trick</a:t>
            </a:r>
          </a:p>
          <a:p>
            <a:r>
              <a:rPr lang="en-US" b="1" dirty="0" smtClean="0"/>
              <a:t>A volunteer to fire the gun emerges from the audience: Charles </a:t>
            </a:r>
            <a:r>
              <a:rPr lang="en-US" b="1" dirty="0" err="1" smtClean="0"/>
              <a:t>Halloway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549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800599" cy="26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eracityvoice.com/images/wickedligh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47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appears as the volunteer to fire the rifle in the Bullet Trick</a:t>
            </a:r>
          </a:p>
          <a:p>
            <a:r>
              <a:rPr lang="en-US" b="1" dirty="0" smtClean="0"/>
              <a:t>Charles’ arm is useless so he calls for Will to help him</a:t>
            </a:r>
          </a:p>
          <a:p>
            <a:r>
              <a:rPr lang="en-US" b="1" dirty="0" smtClean="0"/>
              <a:t>The entire crowd starts calling for Will so the Dust Witch must produce him</a:t>
            </a:r>
          </a:p>
          <a:p>
            <a:r>
              <a:rPr lang="en-US" b="1" dirty="0" smtClean="0"/>
              <a:t>Charles etches in a ‘crescent moon’ into the bullet but it actually is his own smile (symbolizing happiness or goodness)</a:t>
            </a:r>
          </a:p>
          <a:p>
            <a:r>
              <a:rPr lang="en-US" b="1" dirty="0" smtClean="0"/>
              <a:t>Charles and Will take the shot…</a:t>
            </a:r>
          </a:p>
        </p:txBody>
      </p:sp>
    </p:spTree>
    <p:extLst>
      <p:ext uri="{BB962C8B-B14F-4D97-AF65-F5344CB8AC3E}">
        <p14:creationId xmlns:p14="http://schemas.microsoft.com/office/powerpoint/2010/main" val="34966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and Will take the shot…and kill the Dust Witch</a:t>
            </a:r>
          </a:p>
          <a:p>
            <a:r>
              <a:rPr lang="en-US" b="1" dirty="0" smtClean="0"/>
              <a:t>Mr. Dark declares it is all part of the show</a:t>
            </a:r>
          </a:p>
          <a:p>
            <a:r>
              <a:rPr lang="en-US" b="1" dirty="0" smtClean="0"/>
              <a:t>Charles and Will run to the maze to rescue Jim</a:t>
            </a:r>
          </a:p>
        </p:txBody>
      </p:sp>
    </p:spTree>
    <p:extLst>
      <p:ext uri="{BB962C8B-B14F-4D97-AF65-F5344CB8AC3E}">
        <p14:creationId xmlns:p14="http://schemas.microsoft.com/office/powerpoint/2010/main" val="40533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49 &amp; 50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and the boys hide in the mirror maze</a:t>
            </a:r>
          </a:p>
          <a:p>
            <a:r>
              <a:rPr lang="en-US" b="1" dirty="0" smtClean="0"/>
              <a:t>Will tries to light a match, his dad tells him not to, and in that time Will acknowledges that he loves his father</a:t>
            </a:r>
          </a:p>
          <a:p>
            <a:r>
              <a:rPr lang="en-US" b="1" dirty="0" smtClean="0"/>
              <a:t>Charles lets an incredible sound and Jim exits the mirror maze</a:t>
            </a:r>
          </a:p>
          <a:p>
            <a:r>
              <a:rPr lang="en-US" b="1" dirty="0" smtClean="0"/>
              <a:t>All the mirrors break and Charles and Will leave the maze headed to the one place they know Jim will be…the carousel</a:t>
            </a:r>
          </a:p>
        </p:txBody>
      </p:sp>
    </p:spTree>
    <p:extLst>
      <p:ext uri="{BB962C8B-B14F-4D97-AF65-F5344CB8AC3E}">
        <p14:creationId xmlns:p14="http://schemas.microsoft.com/office/powerpoint/2010/main" val="1678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51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</a:t>
            </a:r>
            <a:r>
              <a:rPr lang="en-US" b="1" dirty="0" err="1" smtClean="0"/>
              <a:t>Cooger</a:t>
            </a:r>
            <a:r>
              <a:rPr lang="en-US" b="1" dirty="0" smtClean="0"/>
              <a:t> (Mr. </a:t>
            </a:r>
            <a:r>
              <a:rPr lang="en-US" b="1" dirty="0" err="1" smtClean="0"/>
              <a:t>Electrico</a:t>
            </a:r>
            <a:r>
              <a:rPr lang="en-US" b="1" dirty="0" smtClean="0"/>
              <a:t>) has been turned to dust…That is what Charles and Will believe</a:t>
            </a:r>
          </a:p>
          <a:p>
            <a:r>
              <a:rPr lang="en-US" b="1" dirty="0" smtClean="0"/>
              <a:t>Charles and Will attempt to rescue Jim</a:t>
            </a:r>
          </a:p>
          <a:p>
            <a:r>
              <a:rPr lang="en-US" b="1" dirty="0" smtClean="0"/>
              <a:t>Jim does not want to get off the carousel</a:t>
            </a:r>
          </a:p>
          <a:p>
            <a:r>
              <a:rPr lang="en-US" b="1" dirty="0" smtClean="0"/>
              <a:t>Will winds up on the carousel with Jim and they begin to age…slightly</a:t>
            </a:r>
          </a:p>
          <a:p>
            <a:r>
              <a:rPr lang="en-US" b="1" dirty="0" smtClean="0"/>
              <a:t>Charles stops the carousel</a:t>
            </a:r>
          </a:p>
        </p:txBody>
      </p:sp>
    </p:spTree>
    <p:extLst>
      <p:ext uri="{BB962C8B-B14F-4D97-AF65-F5344CB8AC3E}">
        <p14:creationId xmlns:p14="http://schemas.microsoft.com/office/powerpoint/2010/main" val="39356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52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A boy name Jed appears</a:t>
            </a:r>
          </a:p>
          <a:p>
            <a:r>
              <a:rPr lang="en-US" b="1" dirty="0" smtClean="0"/>
              <a:t>We do not know the fate of Jim Nightshade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figures out quickly that “Jed” is Mr. Dark</a:t>
            </a:r>
          </a:p>
          <a:p>
            <a:r>
              <a:rPr lang="en-US" b="1" dirty="0" smtClean="0"/>
              <a:t>He made himself younger in order to trick Charles</a:t>
            </a:r>
          </a:p>
          <a:p>
            <a:r>
              <a:rPr lang="en-US" b="1" dirty="0" smtClean="0"/>
              <a:t>The plan failed</a:t>
            </a:r>
          </a:p>
        </p:txBody>
      </p:sp>
    </p:spTree>
    <p:extLst>
      <p:ext uri="{BB962C8B-B14F-4D97-AF65-F5344CB8AC3E}">
        <p14:creationId xmlns:p14="http://schemas.microsoft.com/office/powerpoint/2010/main" val="40627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defeats Mr. Dark (Jed) with the power of kindness and refusal to give in to evil</a:t>
            </a:r>
          </a:p>
          <a:p>
            <a:r>
              <a:rPr lang="en-US" b="1" dirty="0" smtClean="0"/>
              <a:t>The wind arrives and the tents begin to collapse</a:t>
            </a:r>
          </a:p>
          <a:p>
            <a:r>
              <a:rPr lang="en-US" b="1" dirty="0" smtClean="0"/>
              <a:t>This is the end of </a:t>
            </a:r>
            <a:r>
              <a:rPr lang="en-US" b="1" dirty="0" err="1" smtClean="0"/>
              <a:t>Cooger</a:t>
            </a:r>
            <a:r>
              <a:rPr lang="en-US" b="1" dirty="0" smtClean="0"/>
              <a:t> and Dark’s carnival and all the freaks involved</a:t>
            </a:r>
          </a:p>
          <a:p>
            <a:r>
              <a:rPr lang="en-US" b="1" dirty="0" smtClean="0"/>
              <a:t>The skeleton man picks up the lifeless body of Mr. Dark and carries him away</a:t>
            </a:r>
          </a:p>
          <a:p>
            <a:r>
              <a:rPr lang="en-US" b="1" dirty="0" smtClean="0"/>
              <a:t>Jim lies cold on the ground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880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begins to cry at the death of his friend Jim</a:t>
            </a:r>
          </a:p>
          <a:p>
            <a:r>
              <a:rPr lang="en-US" b="1" dirty="0" smtClean="0"/>
              <a:t>Charles knocks some sense into him telling Will that the sadness is just what they want to thrive</a:t>
            </a:r>
          </a:p>
          <a:p>
            <a:r>
              <a:rPr lang="en-US" b="1" dirty="0" smtClean="0"/>
              <a:t>Jim teeters one foot in and one foot out of whereve</a:t>
            </a:r>
            <a:r>
              <a:rPr lang="en-US" b="1" dirty="0" smtClean="0"/>
              <a:t>r he is…Charles explains Will should jump for joy with happiness to bring him back</a:t>
            </a:r>
          </a:p>
          <a:p>
            <a:r>
              <a:rPr lang="en-US" b="1" dirty="0" smtClean="0"/>
              <a:t>The strategy works…Jim awakens and wants to know what happened</a:t>
            </a:r>
          </a:p>
          <a:p>
            <a:r>
              <a:rPr lang="en-US" b="1" dirty="0" smtClean="0"/>
              <a:t>They take on last look and consider using the carousel</a:t>
            </a:r>
          </a:p>
          <a:p>
            <a:r>
              <a:rPr lang="en-US" b="1" dirty="0" smtClean="0"/>
              <a:t>They walk away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285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21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and Jim arrive late to their homes after trying to warn Miss Foley</a:t>
            </a:r>
          </a:p>
          <a:p>
            <a:r>
              <a:rPr lang="en-US" b="1" dirty="0" smtClean="0"/>
              <a:t>Will’s dad just tells him to “be careful”</a:t>
            </a:r>
          </a:p>
          <a:p>
            <a:r>
              <a:rPr lang="en-US" b="1" dirty="0" smtClean="0"/>
              <a:t>Jim sneaks out from home late at night to return to the carnival to try to find Robert (Miss Foley’s nephew)</a:t>
            </a:r>
          </a:p>
          <a:p>
            <a:r>
              <a:rPr lang="en-US" b="1" dirty="0" smtClean="0"/>
              <a:t>Will follows Jim as best friends do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9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Jim spots Will as he is near Miss Foley’s house</a:t>
            </a:r>
          </a:p>
          <a:p>
            <a:r>
              <a:rPr lang="en-US" b="1" dirty="0" smtClean="0"/>
              <a:t>Will tries to talk Jim into not going to the carnival</a:t>
            </a:r>
          </a:p>
          <a:p>
            <a:r>
              <a:rPr lang="en-US" b="1" dirty="0" smtClean="0"/>
              <a:t>Jim admits he intends to ride the carousel and try to grow older</a:t>
            </a:r>
          </a:p>
          <a:p>
            <a:r>
              <a:rPr lang="en-US" b="1" dirty="0" smtClean="0"/>
              <a:t>Will punches Jim and a fight ensues between the two boys</a:t>
            </a:r>
          </a:p>
          <a:p>
            <a:r>
              <a:rPr lang="en-US" b="1" dirty="0" smtClean="0"/>
              <a:t>“Robert” walks out to see them, throws Miss Foley’s jewelry at the boys and shouts for the police and runs off</a:t>
            </a:r>
          </a:p>
          <a:p>
            <a:r>
              <a:rPr lang="en-US" b="1" dirty="0" smtClean="0"/>
              <a:t>Miss Foley recognizes them and they start running</a:t>
            </a:r>
          </a:p>
        </p:txBody>
      </p:sp>
    </p:spTree>
    <p:extLst>
      <p:ext uri="{BB962C8B-B14F-4D97-AF65-F5344CB8AC3E}">
        <p14:creationId xmlns:p14="http://schemas.microsoft.com/office/powerpoint/2010/main" val="252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catch up to Robert at the carousel and Robert invites Jim to jump on as it spins forward</a:t>
            </a:r>
          </a:p>
          <a:p>
            <a:r>
              <a:rPr lang="en-US" b="1" dirty="0" smtClean="0"/>
              <a:t>Something happens to the carousel and it begins to spin faster and many times with Robert aboard</a:t>
            </a:r>
          </a:p>
          <a:p>
            <a:r>
              <a:rPr lang="en-US" b="1" dirty="0" smtClean="0"/>
              <a:t>The carousel spins up to ninety times, by the time it stops Mr. </a:t>
            </a:r>
            <a:r>
              <a:rPr lang="en-US" b="1" dirty="0" err="1" smtClean="0"/>
              <a:t>Cooger</a:t>
            </a:r>
            <a:r>
              <a:rPr lang="en-US" b="1" dirty="0" smtClean="0"/>
              <a:t>/Robert has aged to 120 or more years and looks like a mummy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58185"/>
            <a:ext cx="8229600" cy="24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Make sure you are caught up on notes and summaries/reflections through Ch. 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24 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police begin to investigate what is going on at the Carnival</a:t>
            </a:r>
          </a:p>
          <a:p>
            <a:r>
              <a:rPr lang="en-US" b="1" dirty="0" smtClean="0"/>
              <a:t>Mr. Dark works hard to convince them it is just a new act being assembled</a:t>
            </a:r>
          </a:p>
          <a:p>
            <a:r>
              <a:rPr lang="en-US" b="1" dirty="0" smtClean="0"/>
              <a:t>Mr. Dark uses the electric chair to bring Tom Fury (Mr. </a:t>
            </a:r>
            <a:r>
              <a:rPr lang="en-US" b="1" dirty="0" err="1" smtClean="0"/>
              <a:t>Electrico</a:t>
            </a:r>
            <a:r>
              <a:rPr lang="en-US" b="1" dirty="0" smtClean="0"/>
              <a:t>) back to life</a:t>
            </a:r>
          </a:p>
          <a:p>
            <a:r>
              <a:rPr lang="en-US" b="1" dirty="0" smtClean="0"/>
              <a:t>“Mr. </a:t>
            </a:r>
            <a:r>
              <a:rPr lang="en-US" b="1" dirty="0" err="1" smtClean="0"/>
              <a:t>Electrico</a:t>
            </a:r>
            <a:r>
              <a:rPr lang="en-US" b="1" dirty="0" smtClean="0"/>
              <a:t>” comes to life and the police are convinced this is all an act</a:t>
            </a:r>
          </a:p>
          <a:p>
            <a:r>
              <a:rPr lang="en-US" b="1" dirty="0" smtClean="0"/>
              <a:t>Will and Jim lie about their names and Mr. Dark invites them to return to the carnival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383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44958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Pt</a:t>
            </a:r>
            <a:r>
              <a:rPr lang="en-US" b="1" dirty="0" smtClean="0"/>
              <a:t> II</a:t>
            </a:r>
          </a:p>
          <a:p>
            <a:pPr marL="0" indent="0" algn="ctr">
              <a:buNone/>
            </a:pPr>
            <a:r>
              <a:rPr lang="en-US" b="1" dirty="0" smtClean="0"/>
              <a:t>Pursuits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Check in and catch up to make sure to have notes through Ch. 24</a:t>
            </a:r>
          </a:p>
          <a:p>
            <a:pPr marL="0" indent="0" algn="ctr">
              <a:buNone/>
            </a:pPr>
            <a:r>
              <a:rPr lang="en-US" b="1" dirty="0" smtClean="0"/>
              <a:t>Notes Ch. 20-24 Will be due Friday…You will turn all notes 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684"/>
            <a:ext cx="3894025" cy="66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7362</TotalTime>
  <Words>1959</Words>
  <Application>Microsoft Office PowerPoint</Application>
  <PresentationFormat>On-screen Show (4:3)</PresentationFormat>
  <Paragraphs>184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Something Wicked This Way Comes</vt:lpstr>
      <vt:lpstr>Something Wicked This Way Comes</vt:lpstr>
      <vt:lpstr>PowerPoint Presentation</vt:lpstr>
      <vt:lpstr>Ch. 21 </vt:lpstr>
      <vt:lpstr>Ch. 22</vt:lpstr>
      <vt:lpstr>Ch. 23</vt:lpstr>
      <vt:lpstr>Check In</vt:lpstr>
      <vt:lpstr>Ch. 24 II</vt:lpstr>
      <vt:lpstr> </vt:lpstr>
      <vt:lpstr>Ch. 25</vt:lpstr>
      <vt:lpstr>Ch. 26</vt:lpstr>
      <vt:lpstr>Ch. 27</vt:lpstr>
      <vt:lpstr>Ch. 28</vt:lpstr>
      <vt:lpstr>Ch. 29</vt:lpstr>
      <vt:lpstr>Ch. 30-31</vt:lpstr>
      <vt:lpstr>Ch. 32</vt:lpstr>
      <vt:lpstr>Ch. 33-34</vt:lpstr>
      <vt:lpstr>Ch. 35</vt:lpstr>
      <vt:lpstr>Ch. 35-36</vt:lpstr>
      <vt:lpstr>Ch. 37</vt:lpstr>
      <vt:lpstr>Ch. 38</vt:lpstr>
      <vt:lpstr>Ch. 39</vt:lpstr>
      <vt:lpstr>Ch. 40</vt:lpstr>
      <vt:lpstr>Ch. 41</vt:lpstr>
      <vt:lpstr>Ch. 42</vt:lpstr>
      <vt:lpstr>Ch. 43</vt:lpstr>
      <vt:lpstr>Ch. 44</vt:lpstr>
      <vt:lpstr>Ch. 45</vt:lpstr>
      <vt:lpstr>Ch. 46</vt:lpstr>
      <vt:lpstr>Ch. 47</vt:lpstr>
      <vt:lpstr>Ch. 48</vt:lpstr>
      <vt:lpstr>Ch. 49 &amp; 50</vt:lpstr>
      <vt:lpstr>Ch. 51</vt:lpstr>
      <vt:lpstr>Ch. 52</vt:lpstr>
      <vt:lpstr>Ch. 53</vt:lpstr>
      <vt:lpstr>Ch. 54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Wicked This Way Comes</dc:title>
  <dc:creator>Windows User</dc:creator>
  <cp:lastModifiedBy>Scott Moses</cp:lastModifiedBy>
  <cp:revision>113</cp:revision>
  <cp:lastPrinted>2016-09-29T20:01:05Z</cp:lastPrinted>
  <dcterms:created xsi:type="dcterms:W3CDTF">2014-10-16T17:55:19Z</dcterms:created>
  <dcterms:modified xsi:type="dcterms:W3CDTF">2016-12-16T16:58:09Z</dcterms:modified>
</cp:coreProperties>
</file>