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64" r:id="rId5"/>
    <p:sldId id="262" r:id="rId6"/>
    <p:sldId id="259" r:id="rId7"/>
    <p:sldId id="260" r:id="rId8"/>
    <p:sldId id="258" r:id="rId9"/>
    <p:sldId id="261"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FFC2B5-5E41-406E-A80A-9B9CA9AE8302}"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B5AE6-DC10-4E9B-BA76-B74ACB0B6BCC}" type="slidenum">
              <a:rPr lang="en-US" smtClean="0"/>
              <a:t>‹#›</a:t>
            </a:fld>
            <a:endParaRPr lang="en-US"/>
          </a:p>
        </p:txBody>
      </p:sp>
    </p:spTree>
    <p:extLst>
      <p:ext uri="{BB962C8B-B14F-4D97-AF65-F5344CB8AC3E}">
        <p14:creationId xmlns:p14="http://schemas.microsoft.com/office/powerpoint/2010/main" val="1948849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FC2B5-5E41-406E-A80A-9B9CA9AE8302}"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B5AE6-DC10-4E9B-BA76-B74ACB0B6BCC}" type="slidenum">
              <a:rPr lang="en-US" smtClean="0"/>
              <a:t>‹#›</a:t>
            </a:fld>
            <a:endParaRPr lang="en-US"/>
          </a:p>
        </p:txBody>
      </p:sp>
    </p:spTree>
    <p:extLst>
      <p:ext uri="{BB962C8B-B14F-4D97-AF65-F5344CB8AC3E}">
        <p14:creationId xmlns:p14="http://schemas.microsoft.com/office/powerpoint/2010/main" val="930868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FC2B5-5E41-406E-A80A-9B9CA9AE8302}"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B5AE6-DC10-4E9B-BA76-B74ACB0B6BCC}" type="slidenum">
              <a:rPr lang="en-US" smtClean="0"/>
              <a:t>‹#›</a:t>
            </a:fld>
            <a:endParaRPr lang="en-US"/>
          </a:p>
        </p:txBody>
      </p:sp>
    </p:spTree>
    <p:extLst>
      <p:ext uri="{BB962C8B-B14F-4D97-AF65-F5344CB8AC3E}">
        <p14:creationId xmlns:p14="http://schemas.microsoft.com/office/powerpoint/2010/main" val="244909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FC2B5-5E41-406E-A80A-9B9CA9AE8302}"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B5AE6-DC10-4E9B-BA76-B74ACB0B6BCC}" type="slidenum">
              <a:rPr lang="en-US" smtClean="0"/>
              <a:t>‹#›</a:t>
            </a:fld>
            <a:endParaRPr lang="en-US"/>
          </a:p>
        </p:txBody>
      </p:sp>
    </p:spTree>
    <p:extLst>
      <p:ext uri="{BB962C8B-B14F-4D97-AF65-F5344CB8AC3E}">
        <p14:creationId xmlns:p14="http://schemas.microsoft.com/office/powerpoint/2010/main" val="1770947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FFC2B5-5E41-406E-A80A-9B9CA9AE8302}"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B5AE6-DC10-4E9B-BA76-B74ACB0B6BCC}" type="slidenum">
              <a:rPr lang="en-US" smtClean="0"/>
              <a:t>‹#›</a:t>
            </a:fld>
            <a:endParaRPr lang="en-US"/>
          </a:p>
        </p:txBody>
      </p:sp>
    </p:spTree>
    <p:extLst>
      <p:ext uri="{BB962C8B-B14F-4D97-AF65-F5344CB8AC3E}">
        <p14:creationId xmlns:p14="http://schemas.microsoft.com/office/powerpoint/2010/main" val="256529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FFC2B5-5E41-406E-A80A-9B9CA9AE8302}"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B5AE6-DC10-4E9B-BA76-B74ACB0B6BCC}" type="slidenum">
              <a:rPr lang="en-US" smtClean="0"/>
              <a:t>‹#›</a:t>
            </a:fld>
            <a:endParaRPr lang="en-US"/>
          </a:p>
        </p:txBody>
      </p:sp>
    </p:spTree>
    <p:extLst>
      <p:ext uri="{BB962C8B-B14F-4D97-AF65-F5344CB8AC3E}">
        <p14:creationId xmlns:p14="http://schemas.microsoft.com/office/powerpoint/2010/main" val="1229048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FFC2B5-5E41-406E-A80A-9B9CA9AE8302}"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DB5AE6-DC10-4E9B-BA76-B74ACB0B6BCC}" type="slidenum">
              <a:rPr lang="en-US" smtClean="0"/>
              <a:t>‹#›</a:t>
            </a:fld>
            <a:endParaRPr lang="en-US"/>
          </a:p>
        </p:txBody>
      </p:sp>
    </p:spTree>
    <p:extLst>
      <p:ext uri="{BB962C8B-B14F-4D97-AF65-F5344CB8AC3E}">
        <p14:creationId xmlns:p14="http://schemas.microsoft.com/office/powerpoint/2010/main" val="149450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FFC2B5-5E41-406E-A80A-9B9CA9AE8302}"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DB5AE6-DC10-4E9B-BA76-B74ACB0B6BCC}" type="slidenum">
              <a:rPr lang="en-US" smtClean="0"/>
              <a:t>‹#›</a:t>
            </a:fld>
            <a:endParaRPr lang="en-US"/>
          </a:p>
        </p:txBody>
      </p:sp>
    </p:spTree>
    <p:extLst>
      <p:ext uri="{BB962C8B-B14F-4D97-AF65-F5344CB8AC3E}">
        <p14:creationId xmlns:p14="http://schemas.microsoft.com/office/powerpoint/2010/main" val="4019577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FFC2B5-5E41-406E-A80A-9B9CA9AE8302}"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DB5AE6-DC10-4E9B-BA76-B74ACB0B6BCC}" type="slidenum">
              <a:rPr lang="en-US" smtClean="0"/>
              <a:t>‹#›</a:t>
            </a:fld>
            <a:endParaRPr lang="en-US"/>
          </a:p>
        </p:txBody>
      </p:sp>
    </p:spTree>
    <p:extLst>
      <p:ext uri="{BB962C8B-B14F-4D97-AF65-F5344CB8AC3E}">
        <p14:creationId xmlns:p14="http://schemas.microsoft.com/office/powerpoint/2010/main" val="143852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FFC2B5-5E41-406E-A80A-9B9CA9AE8302}"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B5AE6-DC10-4E9B-BA76-B74ACB0B6BCC}" type="slidenum">
              <a:rPr lang="en-US" smtClean="0"/>
              <a:t>‹#›</a:t>
            </a:fld>
            <a:endParaRPr lang="en-US"/>
          </a:p>
        </p:txBody>
      </p:sp>
    </p:spTree>
    <p:extLst>
      <p:ext uri="{BB962C8B-B14F-4D97-AF65-F5344CB8AC3E}">
        <p14:creationId xmlns:p14="http://schemas.microsoft.com/office/powerpoint/2010/main" val="1812334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FFC2B5-5E41-406E-A80A-9B9CA9AE8302}"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B5AE6-DC10-4E9B-BA76-B74ACB0B6BCC}" type="slidenum">
              <a:rPr lang="en-US" smtClean="0"/>
              <a:t>‹#›</a:t>
            </a:fld>
            <a:endParaRPr lang="en-US"/>
          </a:p>
        </p:txBody>
      </p:sp>
    </p:spTree>
    <p:extLst>
      <p:ext uri="{BB962C8B-B14F-4D97-AF65-F5344CB8AC3E}">
        <p14:creationId xmlns:p14="http://schemas.microsoft.com/office/powerpoint/2010/main" val="41378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FC2B5-5E41-406E-A80A-9B9CA9AE8302}"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B5AE6-DC10-4E9B-BA76-B74ACB0B6BCC}" type="slidenum">
              <a:rPr lang="en-US" smtClean="0"/>
              <a:t>‹#›</a:t>
            </a:fld>
            <a:endParaRPr lang="en-US"/>
          </a:p>
        </p:txBody>
      </p:sp>
    </p:spTree>
    <p:extLst>
      <p:ext uri="{BB962C8B-B14F-4D97-AF65-F5344CB8AC3E}">
        <p14:creationId xmlns:p14="http://schemas.microsoft.com/office/powerpoint/2010/main" val="1635471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1.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2.xml"/><Relationship Id="rId5" Type="http://schemas.openxmlformats.org/officeDocument/2006/relationships/tags" Target="../tags/tag5.xml"/><Relationship Id="rId4"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1"/>
            <a:ext cx="10515600" cy="745587"/>
          </a:xfrm>
        </p:spPr>
        <p:txBody>
          <a:bodyPr/>
          <a:lstStyle/>
          <a:p>
            <a:pPr algn="ctr"/>
            <a:r>
              <a:rPr lang="en-US" b="1" dirty="0" smtClean="0"/>
              <a:t>Drafting </a:t>
            </a:r>
            <a:r>
              <a:rPr lang="en-US" b="1" dirty="0" smtClean="0"/>
              <a:t>Into Word</a:t>
            </a:r>
            <a:endParaRPr lang="en-US" b="1" dirty="0"/>
          </a:p>
        </p:txBody>
      </p:sp>
      <p:sp>
        <p:nvSpPr>
          <p:cNvPr id="5" name="Content Placeholder 4"/>
          <p:cNvSpPr>
            <a:spLocks noGrp="1"/>
          </p:cNvSpPr>
          <p:nvPr>
            <p:ph idx="1"/>
          </p:nvPr>
        </p:nvSpPr>
        <p:spPr>
          <a:xfrm>
            <a:off x="0" y="745588"/>
            <a:ext cx="12192000" cy="6112412"/>
          </a:xfrm>
        </p:spPr>
        <p:txBody>
          <a:bodyPr>
            <a:normAutofit/>
          </a:bodyPr>
          <a:lstStyle/>
          <a:p>
            <a:r>
              <a:rPr lang="en-US" sz="4800" dirty="0" smtClean="0"/>
              <a:t>Make sure to use your check off list provided to you</a:t>
            </a:r>
          </a:p>
          <a:p>
            <a:r>
              <a:rPr lang="en-US" sz="4800" dirty="0" smtClean="0"/>
              <a:t>3 paragraphs (intro, body, conclusion)</a:t>
            </a:r>
          </a:p>
          <a:p>
            <a:r>
              <a:rPr lang="en-US" sz="4800" dirty="0" smtClean="0"/>
              <a:t>All phrases need to be improved through re-structure or language</a:t>
            </a:r>
          </a:p>
          <a:p>
            <a:r>
              <a:rPr lang="en-US" sz="4800" dirty="0" smtClean="0"/>
              <a:t>Follow the Format! All font 12 (times new roman or </a:t>
            </a:r>
            <a:r>
              <a:rPr lang="en-US" sz="4800" dirty="0" err="1" smtClean="0"/>
              <a:t>arial</a:t>
            </a:r>
            <a:r>
              <a:rPr lang="en-US" sz="4800" dirty="0" smtClean="0"/>
              <a:t>)</a:t>
            </a:r>
          </a:p>
          <a:p>
            <a:r>
              <a:rPr lang="en-US" sz="4800" dirty="0" smtClean="0"/>
              <a:t>I will check in 25 minutes</a:t>
            </a:r>
            <a:endParaRPr lang="en-US" sz="4800" dirty="0" smtClean="0"/>
          </a:p>
          <a:p>
            <a:endParaRPr lang="en-US" sz="4800" dirty="0"/>
          </a:p>
        </p:txBody>
      </p:sp>
    </p:spTree>
    <p:extLst>
      <p:ext uri="{BB962C8B-B14F-4D97-AF65-F5344CB8AC3E}">
        <p14:creationId xmlns:p14="http://schemas.microsoft.com/office/powerpoint/2010/main" val="409843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6">
            <a:alphaModFix amt="14000"/>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218941" y="0"/>
            <a:ext cx="11719774" cy="6858000"/>
          </a:xfrm>
        </p:spPr>
        <p:txBody>
          <a:bodyPr>
            <a:normAutofit fontScale="85000" lnSpcReduction="20000"/>
          </a:bodyPr>
          <a:lstStyle/>
          <a:p>
            <a:r>
              <a:rPr lang="en-US" sz="3200" b="1" dirty="0" smtClean="0">
                <a:solidFill>
                  <a:srgbClr val="FF0000"/>
                </a:solidFill>
              </a:rPr>
              <a:t>It was opening day at Wild Bill’s Intermediate school for circus performers, and the campus was abuzz with the sounds of trumpets blaring, future ringleaders calling out and pounds of make-up being plastered onto the faces of those hopeful to someday achieve the status of circus clown! In the hall of admission sat a lone student facing a soon to be life changing experience.</a:t>
            </a:r>
          </a:p>
          <a:p>
            <a:r>
              <a:rPr lang="en-US" sz="3200" b="1" dirty="0" smtClean="0">
                <a:solidFill>
                  <a:schemeClr val="accent6">
                    <a:lumMod val="75000"/>
                  </a:schemeClr>
                </a:solidFill>
              </a:rPr>
              <a:t>(3sentences) The wide-eyed, frightened student, who was brand new to the school, was sitting nervously outside the intermediate school Principal’s office, as the tiger slowly approached, licking its chops hungrily, a gleam of determination in its steely cat gaze. As the new student, Billy had never expected anyone to believe that a tiger was staring him down. Billy wondered if everyday at this place was going to be as nutty as today.</a:t>
            </a:r>
          </a:p>
          <a:p>
            <a:r>
              <a:rPr lang="en-US" sz="3200" b="1" dirty="0" smtClean="0"/>
              <a:t>Billy bent forward and gave a whistle while extending his hand, motioning for the large cat to approach. The tiger was apprehensive, but slowly moved towards the seemingly frightened child. The tiger came with inches of Billy, extending it’s tongue to investigate this strange child. Without notice, Billy sprung on the helpless cat, Billy’s eyes ablaze and his fangs shooting out from his mouth. The tiger never knew what hit him as this infantile, </a:t>
            </a:r>
            <a:r>
              <a:rPr lang="en-US" sz="3200" b="1" dirty="0" err="1" smtClean="0"/>
              <a:t>vampiric</a:t>
            </a:r>
            <a:r>
              <a:rPr lang="en-US" sz="3200" b="1" dirty="0" smtClean="0"/>
              <a:t> creature thrust its fangs into the helpless feline. The tiger soon lay near death, as Billy grinned, licked his chops and sat down to await the meeting with his new Principal.</a:t>
            </a:r>
          </a:p>
        </p:txBody>
      </p:sp>
      <p:sp>
        <p:nvSpPr>
          <p:cNvPr id="3" name="SMARTInkShape-9"/>
          <p:cNvSpPr/>
          <p:nvPr>
            <p:custDataLst>
              <p:tags r:id="rId1"/>
            </p:custDataLst>
          </p:nvPr>
        </p:nvSpPr>
        <p:spPr>
          <a:xfrm>
            <a:off x="2372969" y="1535915"/>
            <a:ext cx="597641" cy="355779"/>
          </a:xfrm>
          <a:custGeom>
            <a:avLst/>
            <a:gdLst/>
            <a:ahLst/>
            <a:cxnLst/>
            <a:rect l="0" t="0" r="0" b="0"/>
            <a:pathLst>
              <a:path w="597641" h="355779">
                <a:moveTo>
                  <a:pt x="597640" y="116077"/>
                </a:moveTo>
                <a:lnTo>
                  <a:pt x="597640" y="116077"/>
                </a:lnTo>
                <a:lnTo>
                  <a:pt x="597640" y="94213"/>
                </a:lnTo>
                <a:lnTo>
                  <a:pt x="594995" y="88831"/>
                </a:lnTo>
                <a:lnTo>
                  <a:pt x="591504" y="83132"/>
                </a:lnTo>
                <a:lnTo>
                  <a:pt x="588546" y="74345"/>
                </a:lnTo>
                <a:lnTo>
                  <a:pt x="582819" y="65458"/>
                </a:lnTo>
                <a:lnTo>
                  <a:pt x="579689" y="56541"/>
                </a:lnTo>
                <a:lnTo>
                  <a:pt x="558825" y="32733"/>
                </a:lnTo>
                <a:lnTo>
                  <a:pt x="550293" y="29426"/>
                </a:lnTo>
                <a:lnTo>
                  <a:pt x="540878" y="26964"/>
                </a:lnTo>
                <a:lnTo>
                  <a:pt x="529008" y="20992"/>
                </a:lnTo>
                <a:lnTo>
                  <a:pt x="487654" y="8321"/>
                </a:lnTo>
                <a:lnTo>
                  <a:pt x="458947" y="1636"/>
                </a:lnTo>
                <a:lnTo>
                  <a:pt x="418421" y="208"/>
                </a:lnTo>
                <a:lnTo>
                  <a:pt x="378464" y="34"/>
                </a:lnTo>
                <a:lnTo>
                  <a:pt x="338490" y="0"/>
                </a:lnTo>
                <a:lnTo>
                  <a:pt x="296051" y="2639"/>
                </a:lnTo>
                <a:lnTo>
                  <a:pt x="253971" y="12420"/>
                </a:lnTo>
                <a:lnTo>
                  <a:pt x="219213" y="16242"/>
                </a:lnTo>
                <a:lnTo>
                  <a:pt x="179041" y="30799"/>
                </a:lnTo>
                <a:lnTo>
                  <a:pt x="142443" y="46903"/>
                </a:lnTo>
                <a:lnTo>
                  <a:pt x="111291" y="68899"/>
                </a:lnTo>
                <a:lnTo>
                  <a:pt x="69184" y="111899"/>
                </a:lnTo>
                <a:lnTo>
                  <a:pt x="42874" y="143805"/>
                </a:lnTo>
                <a:lnTo>
                  <a:pt x="19059" y="187638"/>
                </a:lnTo>
                <a:lnTo>
                  <a:pt x="4273" y="217121"/>
                </a:lnTo>
                <a:lnTo>
                  <a:pt x="0" y="254583"/>
                </a:lnTo>
                <a:lnTo>
                  <a:pt x="4284" y="273422"/>
                </a:lnTo>
                <a:lnTo>
                  <a:pt x="20359" y="309517"/>
                </a:lnTo>
                <a:lnTo>
                  <a:pt x="31508" y="318798"/>
                </a:lnTo>
                <a:lnTo>
                  <a:pt x="71496" y="335992"/>
                </a:lnTo>
                <a:lnTo>
                  <a:pt x="106647" y="345534"/>
                </a:lnTo>
                <a:lnTo>
                  <a:pt x="146994" y="352453"/>
                </a:lnTo>
                <a:lnTo>
                  <a:pt x="181452" y="355778"/>
                </a:lnTo>
                <a:lnTo>
                  <a:pt x="216798" y="352023"/>
                </a:lnTo>
                <a:lnTo>
                  <a:pt x="258160" y="348995"/>
                </a:lnTo>
                <a:lnTo>
                  <a:pt x="291891" y="348470"/>
                </a:lnTo>
                <a:lnTo>
                  <a:pt x="327021" y="347322"/>
                </a:lnTo>
                <a:lnTo>
                  <a:pt x="363558" y="341139"/>
                </a:lnTo>
                <a:lnTo>
                  <a:pt x="403377" y="333024"/>
                </a:lnTo>
                <a:lnTo>
                  <a:pt x="447150" y="318747"/>
                </a:lnTo>
                <a:lnTo>
                  <a:pt x="484240" y="301852"/>
                </a:lnTo>
                <a:lnTo>
                  <a:pt x="523911" y="276189"/>
                </a:lnTo>
                <a:lnTo>
                  <a:pt x="567602" y="234307"/>
                </a:lnTo>
                <a:lnTo>
                  <a:pt x="581574" y="213285"/>
                </a:lnTo>
                <a:lnTo>
                  <a:pt x="595361" y="169770"/>
                </a:lnTo>
                <a:lnTo>
                  <a:pt x="597190" y="145865"/>
                </a:lnTo>
                <a:lnTo>
                  <a:pt x="592767" y="127990"/>
                </a:lnTo>
                <a:lnTo>
                  <a:pt x="581391" y="104172"/>
                </a:lnTo>
                <a:lnTo>
                  <a:pt x="566588" y="87304"/>
                </a:lnTo>
                <a:lnTo>
                  <a:pt x="533199" y="64234"/>
                </a:lnTo>
                <a:lnTo>
                  <a:pt x="516414" y="58309"/>
                </a:lnTo>
                <a:lnTo>
                  <a:pt x="476644" y="49765"/>
                </a:lnTo>
                <a:lnTo>
                  <a:pt x="436708" y="44660"/>
                </a:lnTo>
                <a:lnTo>
                  <a:pt x="403223" y="39795"/>
                </a:lnTo>
                <a:lnTo>
                  <a:pt x="361645" y="46035"/>
                </a:lnTo>
                <a:lnTo>
                  <a:pt x="320820" y="535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10"/>
          <p:cNvSpPr/>
          <p:nvPr>
            <p:custDataLst>
              <p:tags r:id="rId2"/>
            </p:custDataLst>
          </p:nvPr>
        </p:nvSpPr>
        <p:spPr>
          <a:xfrm>
            <a:off x="6310882" y="1544851"/>
            <a:ext cx="1247776" cy="365938"/>
          </a:xfrm>
          <a:custGeom>
            <a:avLst/>
            <a:gdLst/>
            <a:ahLst/>
            <a:cxnLst/>
            <a:rect l="0" t="0" r="0" b="0"/>
            <a:pathLst>
              <a:path w="1247776" h="365938">
                <a:moveTo>
                  <a:pt x="1097782" y="125001"/>
                </a:moveTo>
                <a:lnTo>
                  <a:pt x="1097782" y="125001"/>
                </a:lnTo>
                <a:lnTo>
                  <a:pt x="1097782" y="112572"/>
                </a:lnTo>
                <a:lnTo>
                  <a:pt x="1096790" y="110762"/>
                </a:lnTo>
                <a:lnTo>
                  <a:pt x="1095136" y="109555"/>
                </a:lnTo>
                <a:lnTo>
                  <a:pt x="1093041" y="108750"/>
                </a:lnTo>
                <a:lnTo>
                  <a:pt x="1091645" y="106229"/>
                </a:lnTo>
                <a:lnTo>
                  <a:pt x="1090093" y="98137"/>
                </a:lnTo>
                <a:lnTo>
                  <a:pt x="1087696" y="95185"/>
                </a:lnTo>
                <a:lnTo>
                  <a:pt x="1062431" y="79914"/>
                </a:lnTo>
                <a:lnTo>
                  <a:pt x="1045489" y="68359"/>
                </a:lnTo>
                <a:lnTo>
                  <a:pt x="1004417" y="47605"/>
                </a:lnTo>
                <a:lnTo>
                  <a:pt x="971963" y="38348"/>
                </a:lnTo>
                <a:lnTo>
                  <a:pt x="928013" y="28923"/>
                </a:lnTo>
                <a:lnTo>
                  <a:pt x="889732" y="20327"/>
                </a:lnTo>
                <a:lnTo>
                  <a:pt x="855891" y="15934"/>
                </a:lnTo>
                <a:lnTo>
                  <a:pt x="820728" y="10994"/>
                </a:lnTo>
                <a:lnTo>
                  <a:pt x="782528" y="9531"/>
                </a:lnTo>
                <a:lnTo>
                  <a:pt x="742436" y="6451"/>
                </a:lnTo>
                <a:lnTo>
                  <a:pt x="702775" y="1901"/>
                </a:lnTo>
                <a:lnTo>
                  <a:pt x="662251" y="553"/>
                </a:lnTo>
                <a:lnTo>
                  <a:pt x="622462" y="153"/>
                </a:lnTo>
                <a:lnTo>
                  <a:pt x="581900" y="35"/>
                </a:lnTo>
                <a:lnTo>
                  <a:pt x="542100" y="0"/>
                </a:lnTo>
                <a:lnTo>
                  <a:pt x="498888" y="2635"/>
                </a:lnTo>
                <a:lnTo>
                  <a:pt x="457311" y="7054"/>
                </a:lnTo>
                <a:lnTo>
                  <a:pt x="417211" y="11009"/>
                </a:lnTo>
                <a:lnTo>
                  <a:pt x="376556" y="18465"/>
                </a:lnTo>
                <a:lnTo>
                  <a:pt x="339374" y="26958"/>
                </a:lnTo>
                <a:lnTo>
                  <a:pt x="300576" y="35758"/>
                </a:lnTo>
                <a:lnTo>
                  <a:pt x="260308" y="47295"/>
                </a:lnTo>
                <a:lnTo>
                  <a:pt x="223241" y="60636"/>
                </a:lnTo>
                <a:lnTo>
                  <a:pt x="187122" y="73518"/>
                </a:lnTo>
                <a:lnTo>
                  <a:pt x="144102" y="95649"/>
                </a:lnTo>
                <a:lnTo>
                  <a:pt x="106942" y="113985"/>
                </a:lnTo>
                <a:lnTo>
                  <a:pt x="66725" y="143210"/>
                </a:lnTo>
                <a:lnTo>
                  <a:pt x="29355" y="175894"/>
                </a:lnTo>
                <a:lnTo>
                  <a:pt x="5920" y="206606"/>
                </a:lnTo>
                <a:lnTo>
                  <a:pt x="2315" y="216171"/>
                </a:lnTo>
                <a:lnTo>
                  <a:pt x="0" y="238480"/>
                </a:lnTo>
                <a:lnTo>
                  <a:pt x="2330" y="247535"/>
                </a:lnTo>
                <a:lnTo>
                  <a:pt x="20436" y="278395"/>
                </a:lnTo>
                <a:lnTo>
                  <a:pt x="44885" y="294482"/>
                </a:lnTo>
                <a:lnTo>
                  <a:pt x="82514" y="319576"/>
                </a:lnTo>
                <a:lnTo>
                  <a:pt x="98865" y="325580"/>
                </a:lnTo>
                <a:lnTo>
                  <a:pt x="136260" y="332081"/>
                </a:lnTo>
                <a:lnTo>
                  <a:pt x="169949" y="339816"/>
                </a:lnTo>
                <a:lnTo>
                  <a:pt x="205067" y="348392"/>
                </a:lnTo>
                <a:lnTo>
                  <a:pt x="243253" y="354571"/>
                </a:lnTo>
                <a:lnTo>
                  <a:pt x="285987" y="356402"/>
                </a:lnTo>
                <a:lnTo>
                  <a:pt x="330068" y="356944"/>
                </a:lnTo>
                <a:lnTo>
                  <a:pt x="371902" y="359751"/>
                </a:lnTo>
                <a:lnTo>
                  <a:pt x="414725" y="364220"/>
                </a:lnTo>
                <a:lnTo>
                  <a:pt x="446936" y="365266"/>
                </a:lnTo>
                <a:lnTo>
                  <a:pt x="477787" y="365730"/>
                </a:lnTo>
                <a:lnTo>
                  <a:pt x="508036" y="365937"/>
                </a:lnTo>
                <a:lnTo>
                  <a:pt x="538016" y="365036"/>
                </a:lnTo>
                <a:lnTo>
                  <a:pt x="567878" y="361329"/>
                </a:lnTo>
                <a:lnTo>
                  <a:pt x="600331" y="359020"/>
                </a:lnTo>
                <a:lnTo>
                  <a:pt x="632614" y="357994"/>
                </a:lnTo>
                <a:lnTo>
                  <a:pt x="674095" y="357416"/>
                </a:lnTo>
                <a:lnTo>
                  <a:pt x="717363" y="357245"/>
                </a:lnTo>
                <a:lnTo>
                  <a:pt x="761603" y="357194"/>
                </a:lnTo>
                <a:lnTo>
                  <a:pt x="805138" y="356187"/>
                </a:lnTo>
                <a:lnTo>
                  <a:pt x="843613" y="351038"/>
                </a:lnTo>
                <a:lnTo>
                  <a:pt x="880150" y="348079"/>
                </a:lnTo>
                <a:lnTo>
                  <a:pt x="917102" y="342351"/>
                </a:lnTo>
                <a:lnTo>
                  <a:pt x="958037" y="339221"/>
                </a:lnTo>
                <a:lnTo>
                  <a:pt x="995743" y="332451"/>
                </a:lnTo>
                <a:lnTo>
                  <a:pt x="1031057" y="324161"/>
                </a:lnTo>
                <a:lnTo>
                  <a:pt x="1072805" y="312471"/>
                </a:lnTo>
                <a:lnTo>
                  <a:pt x="1107249" y="306224"/>
                </a:lnTo>
                <a:lnTo>
                  <a:pt x="1129771" y="302779"/>
                </a:lnTo>
                <a:lnTo>
                  <a:pt x="1172918" y="283631"/>
                </a:lnTo>
                <a:lnTo>
                  <a:pt x="1204641" y="265345"/>
                </a:lnTo>
                <a:lnTo>
                  <a:pt x="1227535" y="243913"/>
                </a:lnTo>
                <a:lnTo>
                  <a:pt x="1245511" y="212039"/>
                </a:lnTo>
                <a:lnTo>
                  <a:pt x="1247775" y="204033"/>
                </a:lnTo>
                <a:lnTo>
                  <a:pt x="1246136" y="194522"/>
                </a:lnTo>
                <a:lnTo>
                  <a:pt x="1241107" y="183680"/>
                </a:lnTo>
                <a:lnTo>
                  <a:pt x="1204616" y="142810"/>
                </a:lnTo>
                <a:lnTo>
                  <a:pt x="1181692" y="124986"/>
                </a:lnTo>
                <a:lnTo>
                  <a:pt x="1138390" y="105926"/>
                </a:lnTo>
                <a:lnTo>
                  <a:pt x="1103420" y="91016"/>
                </a:lnTo>
                <a:lnTo>
                  <a:pt x="1063183" y="78771"/>
                </a:lnTo>
                <a:lnTo>
                  <a:pt x="1019841" y="68859"/>
                </a:lnTo>
                <a:lnTo>
                  <a:pt x="975579" y="59639"/>
                </a:lnTo>
                <a:lnTo>
                  <a:pt x="931047" y="50623"/>
                </a:lnTo>
                <a:lnTo>
                  <a:pt x="898662" y="47295"/>
                </a:lnTo>
                <a:lnTo>
                  <a:pt x="865416" y="45816"/>
                </a:lnTo>
                <a:lnTo>
                  <a:pt x="834105" y="45159"/>
                </a:lnTo>
                <a:lnTo>
                  <a:pt x="801006" y="47513"/>
                </a:lnTo>
                <a:lnTo>
                  <a:pt x="759693" y="52368"/>
                </a:lnTo>
                <a:lnTo>
                  <a:pt x="749524" y="535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 name="SMARTInkShape-Group9"/>
          <p:cNvGrpSpPr/>
          <p:nvPr/>
        </p:nvGrpSpPr>
        <p:grpSpPr>
          <a:xfrm>
            <a:off x="1534327" y="1866306"/>
            <a:ext cx="1534062" cy="330387"/>
            <a:chOff x="1534327" y="1866306"/>
            <a:chExt cx="1534062" cy="330387"/>
          </a:xfrm>
        </p:grpSpPr>
        <p:sp>
          <p:nvSpPr>
            <p:cNvPr id="7" name="SMARTInkShape-11"/>
            <p:cNvSpPr/>
            <p:nvPr>
              <p:custDataLst>
                <p:tags r:id="rId3"/>
              </p:custDataLst>
            </p:nvPr>
          </p:nvSpPr>
          <p:spPr>
            <a:xfrm>
              <a:off x="2149351" y="1870828"/>
              <a:ext cx="919038" cy="325865"/>
            </a:xfrm>
            <a:custGeom>
              <a:avLst/>
              <a:gdLst/>
              <a:ahLst/>
              <a:cxnLst/>
              <a:rect l="0" t="0" r="0" b="0"/>
              <a:pathLst>
                <a:path w="919038" h="325865">
                  <a:moveTo>
                    <a:pt x="892696" y="49055"/>
                  </a:moveTo>
                  <a:lnTo>
                    <a:pt x="892696" y="49055"/>
                  </a:lnTo>
                  <a:lnTo>
                    <a:pt x="887955" y="49055"/>
                  </a:lnTo>
                  <a:lnTo>
                    <a:pt x="882982" y="46409"/>
                  </a:lnTo>
                  <a:lnTo>
                    <a:pt x="876446" y="41366"/>
                  </a:lnTo>
                  <a:lnTo>
                    <a:pt x="832897" y="32469"/>
                  </a:lnTo>
                  <a:lnTo>
                    <a:pt x="793650" y="28717"/>
                  </a:lnTo>
                  <a:lnTo>
                    <a:pt x="756854" y="21531"/>
                  </a:lnTo>
                  <a:lnTo>
                    <a:pt x="712548" y="15764"/>
                  </a:lnTo>
                  <a:lnTo>
                    <a:pt x="677923" y="11410"/>
                  </a:lnTo>
                  <a:lnTo>
                    <a:pt x="642528" y="6481"/>
                  </a:lnTo>
                  <a:lnTo>
                    <a:pt x="606906" y="5021"/>
                  </a:lnTo>
                  <a:lnTo>
                    <a:pt x="571215" y="4589"/>
                  </a:lnTo>
                  <a:lnTo>
                    <a:pt x="532859" y="1814"/>
                  </a:lnTo>
                  <a:lnTo>
                    <a:pt x="492721" y="0"/>
                  </a:lnTo>
                  <a:lnTo>
                    <a:pt x="453047" y="3101"/>
                  </a:lnTo>
                  <a:lnTo>
                    <a:pt x="409872" y="4020"/>
                  </a:lnTo>
                  <a:lnTo>
                    <a:pt x="365661" y="6938"/>
                  </a:lnTo>
                  <a:lnTo>
                    <a:pt x="321142" y="11440"/>
                  </a:lnTo>
                  <a:lnTo>
                    <a:pt x="276531" y="18066"/>
                  </a:lnTo>
                  <a:lnTo>
                    <a:pt x="234540" y="27305"/>
                  </a:lnTo>
                  <a:lnTo>
                    <a:pt x="196963" y="35334"/>
                  </a:lnTo>
                  <a:lnTo>
                    <a:pt x="160693" y="47635"/>
                  </a:lnTo>
                  <a:lnTo>
                    <a:pt x="117623" y="65421"/>
                  </a:lnTo>
                  <a:lnTo>
                    <a:pt x="80452" y="88043"/>
                  </a:lnTo>
                  <a:lnTo>
                    <a:pt x="44446" y="111620"/>
                  </a:lnTo>
                  <a:lnTo>
                    <a:pt x="28532" y="123495"/>
                  </a:lnTo>
                  <a:lnTo>
                    <a:pt x="13994" y="142328"/>
                  </a:lnTo>
                  <a:lnTo>
                    <a:pt x="4395" y="165327"/>
                  </a:lnTo>
                  <a:lnTo>
                    <a:pt x="0" y="206980"/>
                  </a:lnTo>
                  <a:lnTo>
                    <a:pt x="841" y="215486"/>
                  </a:lnTo>
                  <a:lnTo>
                    <a:pt x="4522" y="225881"/>
                  </a:lnTo>
                  <a:lnTo>
                    <a:pt x="33152" y="260497"/>
                  </a:lnTo>
                  <a:lnTo>
                    <a:pt x="55271" y="273541"/>
                  </a:lnTo>
                  <a:lnTo>
                    <a:pt x="95567" y="289928"/>
                  </a:lnTo>
                  <a:lnTo>
                    <a:pt x="135516" y="302018"/>
                  </a:lnTo>
                  <a:lnTo>
                    <a:pt x="172032" y="310979"/>
                  </a:lnTo>
                  <a:lnTo>
                    <a:pt x="207987" y="315178"/>
                  </a:lnTo>
                  <a:lnTo>
                    <a:pt x="248516" y="321162"/>
                  </a:lnTo>
                  <a:lnTo>
                    <a:pt x="291944" y="324479"/>
                  </a:lnTo>
                  <a:lnTo>
                    <a:pt x="336231" y="325461"/>
                  </a:lnTo>
                  <a:lnTo>
                    <a:pt x="380772" y="325753"/>
                  </a:lnTo>
                  <a:lnTo>
                    <a:pt x="425389" y="325839"/>
                  </a:lnTo>
                  <a:lnTo>
                    <a:pt x="470028" y="325864"/>
                  </a:lnTo>
                  <a:lnTo>
                    <a:pt x="514674" y="321131"/>
                  </a:lnTo>
                  <a:lnTo>
                    <a:pt x="554581" y="318186"/>
                  </a:lnTo>
                  <a:lnTo>
                    <a:pt x="596281" y="312572"/>
                  </a:lnTo>
                  <a:lnTo>
                    <a:pt x="640056" y="304625"/>
                  </a:lnTo>
                  <a:lnTo>
                    <a:pt x="679705" y="295987"/>
                  </a:lnTo>
                  <a:lnTo>
                    <a:pt x="716588" y="287143"/>
                  </a:lnTo>
                  <a:lnTo>
                    <a:pt x="752652" y="273499"/>
                  </a:lnTo>
                  <a:lnTo>
                    <a:pt x="793265" y="258240"/>
                  </a:lnTo>
                  <a:lnTo>
                    <a:pt x="819909" y="247737"/>
                  </a:lnTo>
                  <a:lnTo>
                    <a:pt x="858171" y="221205"/>
                  </a:lnTo>
                  <a:lnTo>
                    <a:pt x="878674" y="203923"/>
                  </a:lnTo>
                  <a:lnTo>
                    <a:pt x="905924" y="167618"/>
                  </a:lnTo>
                  <a:lnTo>
                    <a:pt x="917216" y="137785"/>
                  </a:lnTo>
                  <a:lnTo>
                    <a:pt x="919037" y="114427"/>
                  </a:lnTo>
                  <a:lnTo>
                    <a:pt x="914612" y="96647"/>
                  </a:lnTo>
                  <a:lnTo>
                    <a:pt x="904227" y="79990"/>
                  </a:lnTo>
                  <a:lnTo>
                    <a:pt x="894569" y="70237"/>
                  </a:lnTo>
                  <a:lnTo>
                    <a:pt x="854093" y="42007"/>
                  </a:lnTo>
                  <a:lnTo>
                    <a:pt x="815948" y="28591"/>
                  </a:lnTo>
                  <a:lnTo>
                    <a:pt x="776333" y="23515"/>
                  </a:lnTo>
                  <a:lnTo>
                    <a:pt x="742903" y="22636"/>
                  </a:lnTo>
                  <a:lnTo>
                    <a:pt x="707863" y="22375"/>
                  </a:lnTo>
                  <a:lnTo>
                    <a:pt x="672346" y="23290"/>
                  </a:lnTo>
                  <a:lnTo>
                    <a:pt x="635694" y="29404"/>
                  </a:lnTo>
                  <a:lnTo>
                    <a:pt x="596833" y="36508"/>
                  </a:lnTo>
                  <a:lnTo>
                    <a:pt x="553317" y="45944"/>
                  </a:lnTo>
                  <a:lnTo>
                    <a:pt x="544438" y="4905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12"/>
            <p:cNvSpPr/>
            <p:nvPr>
              <p:custDataLst>
                <p:tags r:id="rId4"/>
              </p:custDataLst>
            </p:nvPr>
          </p:nvSpPr>
          <p:spPr>
            <a:xfrm>
              <a:off x="1534327" y="1866306"/>
              <a:ext cx="774963" cy="308752"/>
            </a:xfrm>
            <a:custGeom>
              <a:avLst/>
              <a:gdLst/>
              <a:ahLst/>
              <a:cxnLst/>
              <a:rect l="0" t="0" r="0" b="0"/>
              <a:pathLst>
                <a:path w="774963" h="308752">
                  <a:moveTo>
                    <a:pt x="704048" y="35717"/>
                  </a:moveTo>
                  <a:lnTo>
                    <a:pt x="704048" y="35717"/>
                  </a:lnTo>
                  <a:lnTo>
                    <a:pt x="681925" y="35717"/>
                  </a:lnTo>
                  <a:lnTo>
                    <a:pt x="676687" y="33072"/>
                  </a:lnTo>
                  <a:lnTo>
                    <a:pt x="671052" y="29581"/>
                  </a:lnTo>
                  <a:lnTo>
                    <a:pt x="659349" y="27339"/>
                  </a:lnTo>
                  <a:lnTo>
                    <a:pt x="656390" y="27156"/>
                  </a:lnTo>
                  <a:lnTo>
                    <a:pt x="650455" y="24305"/>
                  </a:lnTo>
                  <a:lnTo>
                    <a:pt x="644510" y="20723"/>
                  </a:lnTo>
                  <a:lnTo>
                    <a:pt x="603488" y="9830"/>
                  </a:lnTo>
                  <a:lnTo>
                    <a:pt x="569531" y="6335"/>
                  </a:lnTo>
                  <a:lnTo>
                    <a:pt x="552074" y="1876"/>
                  </a:lnTo>
                  <a:lnTo>
                    <a:pt x="510562" y="109"/>
                  </a:lnTo>
                  <a:lnTo>
                    <a:pt x="467163" y="8"/>
                  </a:lnTo>
                  <a:lnTo>
                    <a:pt x="426607" y="0"/>
                  </a:lnTo>
                  <a:lnTo>
                    <a:pt x="400255" y="2645"/>
                  </a:lnTo>
                  <a:lnTo>
                    <a:pt x="355766" y="8101"/>
                  </a:lnTo>
                  <a:lnTo>
                    <a:pt x="315879" y="8819"/>
                  </a:lnTo>
                  <a:lnTo>
                    <a:pt x="277517" y="8914"/>
                  </a:lnTo>
                  <a:lnTo>
                    <a:pt x="255538" y="11570"/>
                  </a:lnTo>
                  <a:lnTo>
                    <a:pt x="213641" y="18022"/>
                  </a:lnTo>
                  <a:lnTo>
                    <a:pt x="175920" y="30178"/>
                  </a:lnTo>
                  <a:lnTo>
                    <a:pt x="139448" y="37634"/>
                  </a:lnTo>
                  <a:lnTo>
                    <a:pt x="110098" y="48002"/>
                  </a:lnTo>
                  <a:lnTo>
                    <a:pt x="67143" y="76584"/>
                  </a:lnTo>
                  <a:lnTo>
                    <a:pt x="50220" y="87073"/>
                  </a:lnTo>
                  <a:lnTo>
                    <a:pt x="16531" y="127493"/>
                  </a:lnTo>
                  <a:lnTo>
                    <a:pt x="10199" y="140962"/>
                  </a:lnTo>
                  <a:lnTo>
                    <a:pt x="0" y="171286"/>
                  </a:lnTo>
                  <a:lnTo>
                    <a:pt x="526" y="174714"/>
                  </a:lnTo>
                  <a:lnTo>
                    <a:pt x="3757" y="181168"/>
                  </a:lnTo>
                  <a:lnTo>
                    <a:pt x="23535" y="208518"/>
                  </a:lnTo>
                  <a:lnTo>
                    <a:pt x="65021" y="238050"/>
                  </a:lnTo>
                  <a:lnTo>
                    <a:pt x="107017" y="255976"/>
                  </a:lnTo>
                  <a:lnTo>
                    <a:pt x="141726" y="265242"/>
                  </a:lnTo>
                  <a:lnTo>
                    <a:pt x="177246" y="272107"/>
                  </a:lnTo>
                  <a:lnTo>
                    <a:pt x="219062" y="276880"/>
                  </a:lnTo>
                  <a:lnTo>
                    <a:pt x="259660" y="283703"/>
                  </a:lnTo>
                  <a:lnTo>
                    <a:pt x="300862" y="285345"/>
                  </a:lnTo>
                  <a:lnTo>
                    <a:pt x="343801" y="291806"/>
                  </a:lnTo>
                  <a:lnTo>
                    <a:pt x="381975" y="296757"/>
                  </a:lnTo>
                  <a:lnTo>
                    <a:pt x="422919" y="302255"/>
                  </a:lnTo>
                  <a:lnTo>
                    <a:pt x="464241" y="303430"/>
                  </a:lnTo>
                  <a:lnTo>
                    <a:pt x="507765" y="303584"/>
                  </a:lnTo>
                  <a:lnTo>
                    <a:pt x="543347" y="306249"/>
                  </a:lnTo>
                  <a:lnTo>
                    <a:pt x="561188" y="308751"/>
                  </a:lnTo>
                  <a:lnTo>
                    <a:pt x="601083" y="304481"/>
                  </a:lnTo>
                  <a:lnTo>
                    <a:pt x="643149" y="303685"/>
                  </a:lnTo>
                  <a:lnTo>
                    <a:pt x="670448" y="302631"/>
                  </a:lnTo>
                  <a:lnTo>
                    <a:pt x="712927" y="285517"/>
                  </a:lnTo>
                  <a:lnTo>
                    <a:pt x="732040" y="273797"/>
                  </a:lnTo>
                  <a:lnTo>
                    <a:pt x="763548" y="229255"/>
                  </a:lnTo>
                  <a:lnTo>
                    <a:pt x="771508" y="217196"/>
                  </a:lnTo>
                  <a:lnTo>
                    <a:pt x="774962" y="190094"/>
                  </a:lnTo>
                  <a:lnTo>
                    <a:pt x="772607" y="181059"/>
                  </a:lnTo>
                  <a:lnTo>
                    <a:pt x="751561" y="139645"/>
                  </a:lnTo>
                  <a:lnTo>
                    <a:pt x="727856" y="97003"/>
                  </a:lnTo>
                  <a:lnTo>
                    <a:pt x="690378" y="60481"/>
                  </a:lnTo>
                  <a:lnTo>
                    <a:pt x="650838" y="36324"/>
                  </a:lnTo>
                  <a:lnTo>
                    <a:pt x="609492" y="17911"/>
                  </a:lnTo>
                  <a:lnTo>
                    <a:pt x="570828" y="10703"/>
                  </a:lnTo>
                  <a:lnTo>
                    <a:pt x="534527" y="9279"/>
                  </a:lnTo>
                  <a:lnTo>
                    <a:pt x="494495" y="8974"/>
                  </a:lnTo>
                  <a:lnTo>
                    <a:pt x="480121" y="8942"/>
                  </a:lnTo>
                  <a:lnTo>
                    <a:pt x="472895" y="11580"/>
                  </a:lnTo>
                  <a:lnTo>
                    <a:pt x="462946" y="1785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1130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1"/>
            <a:ext cx="10515600" cy="745587"/>
          </a:xfrm>
        </p:spPr>
        <p:txBody>
          <a:bodyPr/>
          <a:lstStyle/>
          <a:p>
            <a:pPr algn="ctr"/>
            <a:r>
              <a:rPr lang="en-US" b="1" dirty="0" smtClean="0"/>
              <a:t>What is due</a:t>
            </a:r>
            <a:endParaRPr lang="en-US" b="1" dirty="0"/>
          </a:p>
        </p:txBody>
      </p:sp>
      <p:sp>
        <p:nvSpPr>
          <p:cNvPr id="5" name="Content Placeholder 4"/>
          <p:cNvSpPr>
            <a:spLocks noGrp="1"/>
          </p:cNvSpPr>
          <p:nvPr>
            <p:ph idx="1"/>
          </p:nvPr>
        </p:nvSpPr>
        <p:spPr>
          <a:xfrm>
            <a:off x="0" y="745588"/>
            <a:ext cx="12192000" cy="6112412"/>
          </a:xfrm>
        </p:spPr>
        <p:txBody>
          <a:bodyPr>
            <a:normAutofit/>
          </a:bodyPr>
          <a:lstStyle/>
          <a:p>
            <a:r>
              <a:rPr lang="en-US" sz="4800" dirty="0" smtClean="0"/>
              <a:t>1. 10 improved sentences</a:t>
            </a:r>
          </a:p>
          <a:p>
            <a:r>
              <a:rPr lang="en-US" sz="4800" dirty="0" smtClean="0"/>
              <a:t>2. 3 individual paragraphs</a:t>
            </a:r>
          </a:p>
          <a:p>
            <a:r>
              <a:rPr lang="en-US" sz="4800" dirty="0" smtClean="0"/>
              <a:t>3. 1 narrative (introduction, body, conclusion)</a:t>
            </a:r>
            <a:endParaRPr lang="en-US" sz="4800" dirty="0"/>
          </a:p>
        </p:txBody>
      </p:sp>
    </p:spTree>
    <p:extLst>
      <p:ext uri="{BB962C8B-B14F-4D97-AF65-F5344CB8AC3E}">
        <p14:creationId xmlns:p14="http://schemas.microsoft.com/office/powerpoint/2010/main" val="1380375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1"/>
            <a:ext cx="10515600" cy="745587"/>
          </a:xfrm>
        </p:spPr>
        <p:txBody>
          <a:bodyPr/>
          <a:lstStyle/>
          <a:p>
            <a:pPr algn="ctr"/>
            <a:r>
              <a:rPr lang="en-US" b="1" dirty="0" smtClean="0"/>
              <a:t>Paragraph</a:t>
            </a:r>
            <a:endParaRPr lang="en-US" b="1" dirty="0"/>
          </a:p>
        </p:txBody>
      </p:sp>
      <p:sp>
        <p:nvSpPr>
          <p:cNvPr id="5" name="Content Placeholder 4"/>
          <p:cNvSpPr>
            <a:spLocks noGrp="1"/>
          </p:cNvSpPr>
          <p:nvPr>
            <p:ph idx="1"/>
          </p:nvPr>
        </p:nvSpPr>
        <p:spPr>
          <a:xfrm>
            <a:off x="0" y="745588"/>
            <a:ext cx="12192000" cy="6112412"/>
          </a:xfrm>
        </p:spPr>
        <p:txBody>
          <a:bodyPr>
            <a:normAutofit/>
          </a:bodyPr>
          <a:lstStyle/>
          <a:p>
            <a:r>
              <a:rPr lang="en-US" sz="4800" dirty="0" smtClean="0"/>
              <a:t>Complete: Introduction, Body, Conclusion</a:t>
            </a:r>
          </a:p>
          <a:p>
            <a:r>
              <a:rPr lang="en-US" sz="4800" dirty="0" smtClean="0"/>
              <a:t>Read: Does it make sense?</a:t>
            </a:r>
          </a:p>
          <a:p>
            <a:r>
              <a:rPr lang="en-US" sz="4800" dirty="0" smtClean="0"/>
              <a:t>Review: Punctuation, GUMS…</a:t>
            </a:r>
          </a:p>
          <a:p>
            <a:r>
              <a:rPr lang="en-US" sz="4800" dirty="0" smtClean="0"/>
              <a:t>Edit: Change and strengthen words, phrases, descriptors</a:t>
            </a:r>
          </a:p>
          <a:p>
            <a:r>
              <a:rPr lang="en-US" sz="4800" dirty="0" smtClean="0"/>
              <a:t>Edit: Tenses</a:t>
            </a:r>
            <a:endParaRPr lang="en-US" sz="4800" dirty="0"/>
          </a:p>
        </p:txBody>
      </p:sp>
    </p:spTree>
    <p:extLst>
      <p:ext uri="{BB962C8B-B14F-4D97-AF65-F5344CB8AC3E}">
        <p14:creationId xmlns:p14="http://schemas.microsoft.com/office/powerpoint/2010/main" val="488020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1"/>
            <a:ext cx="10515600" cy="745587"/>
          </a:xfrm>
        </p:spPr>
        <p:txBody>
          <a:bodyPr/>
          <a:lstStyle/>
          <a:p>
            <a:pPr algn="ctr"/>
            <a:r>
              <a:rPr lang="en-US" b="1" dirty="0" smtClean="0"/>
              <a:t>Paragraph</a:t>
            </a:r>
            <a:endParaRPr lang="en-US" b="1" dirty="0"/>
          </a:p>
        </p:txBody>
      </p:sp>
      <p:sp>
        <p:nvSpPr>
          <p:cNvPr id="5" name="Content Placeholder 4"/>
          <p:cNvSpPr>
            <a:spLocks noGrp="1"/>
          </p:cNvSpPr>
          <p:nvPr>
            <p:ph idx="1"/>
          </p:nvPr>
        </p:nvSpPr>
        <p:spPr>
          <a:xfrm>
            <a:off x="838200" y="844062"/>
            <a:ext cx="10515600" cy="5332901"/>
          </a:xfrm>
        </p:spPr>
        <p:txBody>
          <a:bodyPr>
            <a:normAutofit lnSpcReduction="10000"/>
          </a:bodyPr>
          <a:lstStyle/>
          <a:p>
            <a:r>
              <a:rPr lang="en-US" sz="4800" dirty="0" smtClean="0"/>
              <a:t>Select 1 of your new expanded sentences</a:t>
            </a:r>
          </a:p>
          <a:p>
            <a:r>
              <a:rPr lang="en-US" sz="4800" dirty="0" smtClean="0"/>
              <a:t>You will discuss in your group which sentence should be developed into a story</a:t>
            </a:r>
          </a:p>
          <a:p>
            <a:r>
              <a:rPr lang="en-US" sz="4800" dirty="0" smtClean="0"/>
              <a:t>You will expand what you have with an introduction paragraph and a conclusion</a:t>
            </a:r>
          </a:p>
          <a:p>
            <a:r>
              <a:rPr lang="en-US" sz="4800" dirty="0" smtClean="0"/>
              <a:t>3 paragraph narrative</a:t>
            </a:r>
            <a:endParaRPr lang="en-US" sz="4800" dirty="0"/>
          </a:p>
        </p:txBody>
      </p:sp>
    </p:spTree>
    <p:extLst>
      <p:ext uri="{BB962C8B-B14F-4D97-AF65-F5344CB8AC3E}">
        <p14:creationId xmlns:p14="http://schemas.microsoft.com/office/powerpoint/2010/main" val="2963945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1"/>
            <a:ext cx="10515600" cy="745587"/>
          </a:xfrm>
        </p:spPr>
        <p:txBody>
          <a:bodyPr/>
          <a:lstStyle/>
          <a:p>
            <a:pPr algn="ctr"/>
            <a:r>
              <a:rPr lang="en-US" b="1" dirty="0" smtClean="0"/>
              <a:t>Expanding Sentences</a:t>
            </a:r>
            <a:endParaRPr lang="en-US" b="1" dirty="0"/>
          </a:p>
        </p:txBody>
      </p:sp>
      <p:sp>
        <p:nvSpPr>
          <p:cNvPr id="5" name="Content Placeholder 4"/>
          <p:cNvSpPr>
            <a:spLocks noGrp="1"/>
          </p:cNvSpPr>
          <p:nvPr>
            <p:ph idx="1"/>
          </p:nvPr>
        </p:nvSpPr>
        <p:spPr>
          <a:xfrm>
            <a:off x="838200" y="844062"/>
            <a:ext cx="10515600" cy="5332901"/>
          </a:xfrm>
        </p:spPr>
        <p:txBody>
          <a:bodyPr>
            <a:normAutofit/>
          </a:bodyPr>
          <a:lstStyle/>
          <a:p>
            <a:r>
              <a:rPr lang="en-US" sz="4800" dirty="0" smtClean="0"/>
              <a:t>Select 3 three of the sentences you chose to improve</a:t>
            </a:r>
          </a:p>
          <a:p>
            <a:r>
              <a:rPr lang="en-US" sz="4800" dirty="0" smtClean="0"/>
              <a:t>For each sentence: change nouns to proper nouns, and begin to develop a paragraph using sentences directly before or after your core sentence.</a:t>
            </a:r>
          </a:p>
          <a:p>
            <a:r>
              <a:rPr lang="en-US" sz="4800" dirty="0" smtClean="0"/>
              <a:t>This will be developed into a narrative</a:t>
            </a:r>
            <a:endParaRPr lang="en-US" sz="4800" dirty="0"/>
          </a:p>
        </p:txBody>
      </p:sp>
    </p:spTree>
    <p:extLst>
      <p:ext uri="{BB962C8B-B14F-4D97-AF65-F5344CB8AC3E}">
        <p14:creationId xmlns:p14="http://schemas.microsoft.com/office/powerpoint/2010/main" val="3080184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1"/>
            <a:ext cx="10515600" cy="745587"/>
          </a:xfrm>
        </p:spPr>
        <p:txBody>
          <a:bodyPr/>
          <a:lstStyle/>
          <a:p>
            <a:pPr algn="ctr"/>
            <a:r>
              <a:rPr lang="en-US" b="1" dirty="0" smtClean="0"/>
              <a:t>Sentence Structure/Improving Sentences</a:t>
            </a:r>
            <a:endParaRPr lang="en-US" b="1" dirty="0"/>
          </a:p>
        </p:txBody>
      </p:sp>
      <p:sp>
        <p:nvSpPr>
          <p:cNvPr id="5" name="Content Placeholder 4"/>
          <p:cNvSpPr>
            <a:spLocks noGrp="1"/>
          </p:cNvSpPr>
          <p:nvPr>
            <p:ph idx="1"/>
          </p:nvPr>
        </p:nvSpPr>
        <p:spPr>
          <a:xfrm>
            <a:off x="838200" y="844062"/>
            <a:ext cx="10515600" cy="5332901"/>
          </a:xfrm>
        </p:spPr>
        <p:txBody>
          <a:bodyPr>
            <a:normAutofit/>
          </a:bodyPr>
          <a:lstStyle/>
          <a:p>
            <a:r>
              <a:rPr lang="en-US" sz="4800" dirty="0" smtClean="0"/>
              <a:t>Every sentence has a SUBJECT and a PREDICATE</a:t>
            </a:r>
          </a:p>
          <a:p>
            <a:r>
              <a:rPr lang="en-US" sz="4800" dirty="0" smtClean="0"/>
              <a:t>A “Who” and a “Do”</a:t>
            </a:r>
          </a:p>
          <a:p>
            <a:r>
              <a:rPr lang="en-US" sz="4800" dirty="0" smtClean="0"/>
              <a:t>A Noun and a Verb</a:t>
            </a:r>
          </a:p>
          <a:p>
            <a:r>
              <a:rPr lang="en-US" sz="4800" dirty="0" smtClean="0"/>
              <a:t>Alternate parts of speech IMPROVE and add DETAIL </a:t>
            </a:r>
          </a:p>
          <a:p>
            <a:r>
              <a:rPr lang="en-US" sz="4800" dirty="0" smtClean="0"/>
              <a:t>Verb tense changes the setting </a:t>
            </a:r>
            <a:endParaRPr lang="en-US" sz="4800" dirty="0"/>
          </a:p>
        </p:txBody>
      </p:sp>
    </p:spTree>
    <p:extLst>
      <p:ext uri="{BB962C8B-B14F-4D97-AF65-F5344CB8AC3E}">
        <p14:creationId xmlns:p14="http://schemas.microsoft.com/office/powerpoint/2010/main" val="803788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1"/>
            <a:ext cx="10515600" cy="745587"/>
          </a:xfrm>
        </p:spPr>
        <p:txBody>
          <a:bodyPr/>
          <a:lstStyle/>
          <a:p>
            <a:pPr algn="ctr"/>
            <a:r>
              <a:rPr lang="en-US" b="1" dirty="0" smtClean="0"/>
              <a:t>Sentence Structure/Improving Sentences</a:t>
            </a:r>
            <a:endParaRPr lang="en-US" b="1" dirty="0"/>
          </a:p>
        </p:txBody>
      </p:sp>
      <p:sp>
        <p:nvSpPr>
          <p:cNvPr id="5" name="Content Placeholder 4"/>
          <p:cNvSpPr>
            <a:spLocks noGrp="1"/>
          </p:cNvSpPr>
          <p:nvPr>
            <p:ph idx="1"/>
          </p:nvPr>
        </p:nvSpPr>
        <p:spPr>
          <a:xfrm>
            <a:off x="838200" y="844062"/>
            <a:ext cx="10515600" cy="5332901"/>
          </a:xfrm>
        </p:spPr>
        <p:txBody>
          <a:bodyPr>
            <a:normAutofit/>
          </a:bodyPr>
          <a:lstStyle/>
          <a:p>
            <a:r>
              <a:rPr lang="en-US" sz="4800" dirty="0" smtClean="0"/>
              <a:t>The student was sitting.</a:t>
            </a:r>
          </a:p>
          <a:p>
            <a:r>
              <a:rPr lang="en-US" sz="4800" dirty="0" smtClean="0"/>
              <a:t>The frightened student was sitting outside the Principal’s office.</a:t>
            </a:r>
          </a:p>
          <a:p>
            <a:r>
              <a:rPr lang="en-US" sz="4800" dirty="0" smtClean="0"/>
              <a:t>The wide-eyed, frightened student was sitting nervously outside the intermediate school Principal’s office.</a:t>
            </a:r>
            <a:endParaRPr lang="en-US" sz="4800" dirty="0"/>
          </a:p>
        </p:txBody>
      </p:sp>
    </p:spTree>
    <p:extLst>
      <p:ext uri="{BB962C8B-B14F-4D97-AF65-F5344CB8AC3E}">
        <p14:creationId xmlns:p14="http://schemas.microsoft.com/office/powerpoint/2010/main" val="3255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1"/>
            <a:ext cx="10515600" cy="745587"/>
          </a:xfrm>
        </p:spPr>
        <p:txBody>
          <a:bodyPr/>
          <a:lstStyle/>
          <a:p>
            <a:pPr algn="ctr"/>
            <a:r>
              <a:rPr lang="en-US" b="1" dirty="0" smtClean="0"/>
              <a:t>Sentence Structure/Improving Sentences</a:t>
            </a:r>
            <a:endParaRPr lang="en-US" b="1" dirty="0"/>
          </a:p>
        </p:txBody>
      </p:sp>
      <p:sp>
        <p:nvSpPr>
          <p:cNvPr id="5" name="Content Placeholder 4"/>
          <p:cNvSpPr>
            <a:spLocks noGrp="1"/>
          </p:cNvSpPr>
          <p:nvPr>
            <p:ph idx="1"/>
          </p:nvPr>
        </p:nvSpPr>
        <p:spPr>
          <a:xfrm>
            <a:off x="838200" y="844062"/>
            <a:ext cx="10515600" cy="5332901"/>
          </a:xfrm>
        </p:spPr>
        <p:txBody>
          <a:bodyPr>
            <a:normAutofit/>
          </a:bodyPr>
          <a:lstStyle/>
          <a:p>
            <a:r>
              <a:rPr lang="en-US" sz="4800" dirty="0" smtClean="0"/>
              <a:t>The wide-eyed, frightened student, who was brand new to the school, was sitting nervously outside the intermediate school Principal’s office, as the tiger slowly approached, licking its chops hungrily, a gleam of determination in its steely cat gaze.</a:t>
            </a:r>
            <a:endParaRPr lang="en-US" sz="4800" dirty="0"/>
          </a:p>
        </p:txBody>
      </p:sp>
    </p:spTree>
    <p:extLst>
      <p:ext uri="{BB962C8B-B14F-4D97-AF65-F5344CB8AC3E}">
        <p14:creationId xmlns:p14="http://schemas.microsoft.com/office/powerpoint/2010/main" val="288082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7">
            <a:alphaModFix amt="14000"/>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1"/>
            <a:ext cx="10515600" cy="745587"/>
          </a:xfrm>
        </p:spPr>
        <p:txBody>
          <a:bodyPr/>
          <a:lstStyle/>
          <a:p>
            <a:pPr algn="ctr"/>
            <a:r>
              <a:rPr lang="en-US" b="1" dirty="0" smtClean="0"/>
              <a:t>Paragraph Development</a:t>
            </a:r>
            <a:endParaRPr lang="en-US" b="1" dirty="0"/>
          </a:p>
        </p:txBody>
      </p:sp>
      <p:sp>
        <p:nvSpPr>
          <p:cNvPr id="5" name="Content Placeholder 4"/>
          <p:cNvSpPr>
            <a:spLocks noGrp="1"/>
          </p:cNvSpPr>
          <p:nvPr>
            <p:ph idx="1"/>
          </p:nvPr>
        </p:nvSpPr>
        <p:spPr>
          <a:xfrm>
            <a:off x="218941" y="745588"/>
            <a:ext cx="11719774" cy="5431375"/>
          </a:xfrm>
        </p:spPr>
        <p:txBody>
          <a:bodyPr>
            <a:normAutofit/>
          </a:bodyPr>
          <a:lstStyle/>
          <a:p>
            <a:r>
              <a:rPr lang="en-US" sz="3200" b="1" dirty="0" smtClean="0">
                <a:solidFill>
                  <a:srgbClr val="FF0000"/>
                </a:solidFill>
              </a:rPr>
              <a:t>Introduction</a:t>
            </a:r>
          </a:p>
          <a:p>
            <a:r>
              <a:rPr lang="en-US" sz="3200" b="1" dirty="0" smtClean="0">
                <a:solidFill>
                  <a:schemeClr val="accent6">
                    <a:lumMod val="75000"/>
                  </a:schemeClr>
                </a:solidFill>
              </a:rPr>
              <a:t>(3sentences) The wide-eyed, frightened student, who was brand new to the school, was sitting nervously outside the intermediate school Principal’s office, as the tiger slowly approached, licking its chops hungrily, a gleam of determination in its steely cat gaze. As the new student, Billy had never expected anyone to believe that a tiger was staring him down. Billy wondered if the rest of…</a:t>
            </a:r>
          </a:p>
          <a:p>
            <a:r>
              <a:rPr lang="en-US" sz="3200" b="1" dirty="0" smtClean="0">
                <a:solidFill>
                  <a:srgbClr val="00B0F0"/>
                </a:solidFill>
              </a:rPr>
              <a:t>Conclusion</a:t>
            </a:r>
          </a:p>
        </p:txBody>
      </p:sp>
      <p:grpSp>
        <p:nvGrpSpPr>
          <p:cNvPr id="9" name="SMARTInkShape-Group4"/>
          <p:cNvGrpSpPr/>
          <p:nvPr/>
        </p:nvGrpSpPr>
        <p:grpSpPr>
          <a:xfrm>
            <a:off x="2708028" y="1339453"/>
            <a:ext cx="751935" cy="496002"/>
            <a:chOff x="2708028" y="1339453"/>
            <a:chExt cx="751935" cy="496002"/>
          </a:xfrm>
        </p:grpSpPr>
        <p:sp>
          <p:nvSpPr>
            <p:cNvPr id="7" name="SMARTInkShape-4"/>
            <p:cNvSpPr/>
            <p:nvPr>
              <p:custDataLst>
                <p:tags r:id="rId4"/>
              </p:custDataLst>
            </p:nvPr>
          </p:nvSpPr>
          <p:spPr>
            <a:xfrm>
              <a:off x="3193852" y="1339453"/>
              <a:ext cx="187524" cy="125017"/>
            </a:xfrm>
            <a:custGeom>
              <a:avLst/>
              <a:gdLst/>
              <a:ahLst/>
              <a:cxnLst/>
              <a:rect l="0" t="0" r="0" b="0"/>
              <a:pathLst>
                <a:path w="187524" h="125017">
                  <a:moveTo>
                    <a:pt x="187523" y="125016"/>
                  </a:moveTo>
                  <a:lnTo>
                    <a:pt x="187523" y="125016"/>
                  </a:lnTo>
                  <a:lnTo>
                    <a:pt x="160162" y="81705"/>
                  </a:lnTo>
                  <a:lnTo>
                    <a:pt x="153534" y="75009"/>
                  </a:lnTo>
                  <a:lnTo>
                    <a:pt x="109968" y="50625"/>
                  </a:lnTo>
                  <a:lnTo>
                    <a:pt x="67459" y="29767"/>
                  </a:lnTo>
                  <a:lnTo>
                    <a:pt x="26265" y="14883"/>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5"/>
            <p:cNvSpPr/>
            <p:nvPr>
              <p:custDataLst>
                <p:tags r:id="rId5"/>
              </p:custDataLst>
            </p:nvPr>
          </p:nvSpPr>
          <p:spPr>
            <a:xfrm>
              <a:off x="2708028" y="1348383"/>
              <a:ext cx="751935" cy="487072"/>
            </a:xfrm>
            <a:custGeom>
              <a:avLst/>
              <a:gdLst/>
              <a:ahLst/>
              <a:cxnLst/>
              <a:rect l="0" t="0" r="0" b="0"/>
              <a:pathLst>
                <a:path w="751935" h="487072">
                  <a:moveTo>
                    <a:pt x="351878" y="0"/>
                  </a:moveTo>
                  <a:lnTo>
                    <a:pt x="351878" y="0"/>
                  </a:lnTo>
                  <a:lnTo>
                    <a:pt x="342397" y="4740"/>
                  </a:lnTo>
                  <a:lnTo>
                    <a:pt x="304205" y="11024"/>
                  </a:lnTo>
                  <a:lnTo>
                    <a:pt x="262808" y="24088"/>
                  </a:lnTo>
                  <a:lnTo>
                    <a:pt x="220036" y="38419"/>
                  </a:lnTo>
                  <a:lnTo>
                    <a:pt x="182630" y="55324"/>
                  </a:lnTo>
                  <a:lnTo>
                    <a:pt x="140266" y="85411"/>
                  </a:lnTo>
                  <a:lnTo>
                    <a:pt x="126860" y="95507"/>
                  </a:lnTo>
                  <a:lnTo>
                    <a:pt x="90046" y="137283"/>
                  </a:lnTo>
                  <a:lnTo>
                    <a:pt x="54231" y="181679"/>
                  </a:lnTo>
                  <a:lnTo>
                    <a:pt x="24458" y="223648"/>
                  </a:lnTo>
                  <a:lnTo>
                    <a:pt x="4405" y="267944"/>
                  </a:lnTo>
                  <a:lnTo>
                    <a:pt x="0" y="285774"/>
                  </a:lnTo>
                  <a:lnTo>
                    <a:pt x="2948" y="325661"/>
                  </a:lnTo>
                  <a:lnTo>
                    <a:pt x="8302" y="367726"/>
                  </a:lnTo>
                  <a:lnTo>
                    <a:pt x="20772" y="388642"/>
                  </a:lnTo>
                  <a:lnTo>
                    <a:pt x="42764" y="412496"/>
                  </a:lnTo>
                  <a:lnTo>
                    <a:pt x="85203" y="440344"/>
                  </a:lnTo>
                  <a:lnTo>
                    <a:pt x="128796" y="457974"/>
                  </a:lnTo>
                  <a:lnTo>
                    <a:pt x="171515" y="469222"/>
                  </a:lnTo>
                  <a:lnTo>
                    <a:pt x="206384" y="473065"/>
                  </a:lnTo>
                  <a:lnTo>
                    <a:pt x="241852" y="479054"/>
                  </a:lnTo>
                  <a:lnTo>
                    <a:pt x="277496" y="482262"/>
                  </a:lnTo>
                  <a:lnTo>
                    <a:pt x="313192" y="487071"/>
                  </a:lnTo>
                  <a:lnTo>
                    <a:pt x="348905" y="484086"/>
                  </a:lnTo>
                  <a:lnTo>
                    <a:pt x="383629" y="482761"/>
                  </a:lnTo>
                  <a:lnTo>
                    <a:pt x="425178" y="479667"/>
                  </a:lnTo>
                  <a:lnTo>
                    <a:pt x="466568" y="469796"/>
                  </a:lnTo>
                  <a:lnTo>
                    <a:pt x="509544" y="458291"/>
                  </a:lnTo>
                  <a:lnTo>
                    <a:pt x="550371" y="446465"/>
                  </a:lnTo>
                  <a:lnTo>
                    <a:pt x="591619" y="434574"/>
                  </a:lnTo>
                  <a:lnTo>
                    <a:pt x="630381" y="419695"/>
                  </a:lnTo>
                  <a:lnTo>
                    <a:pt x="667432" y="403820"/>
                  </a:lnTo>
                  <a:lnTo>
                    <a:pt x="710139" y="377859"/>
                  </a:lnTo>
                  <a:lnTo>
                    <a:pt x="725961" y="356567"/>
                  </a:lnTo>
                  <a:lnTo>
                    <a:pt x="749708" y="314683"/>
                  </a:lnTo>
                  <a:lnTo>
                    <a:pt x="751934" y="300593"/>
                  </a:lnTo>
                  <a:lnTo>
                    <a:pt x="750277" y="289701"/>
                  </a:lnTo>
                  <a:lnTo>
                    <a:pt x="747225" y="279568"/>
                  </a:lnTo>
                  <a:lnTo>
                    <a:pt x="740365" y="245028"/>
                  </a:lnTo>
                  <a:lnTo>
                    <a:pt x="732568" y="235240"/>
                  </a:lnTo>
                  <a:lnTo>
                    <a:pt x="727710" y="231241"/>
                  </a:lnTo>
                  <a:lnTo>
                    <a:pt x="706915" y="200446"/>
                  </a:lnTo>
                  <a:lnTo>
                    <a:pt x="666090" y="169230"/>
                  </a:lnTo>
                  <a:lnTo>
                    <a:pt x="627743" y="139841"/>
                  </a:lnTo>
                  <a:lnTo>
                    <a:pt x="583924" y="114865"/>
                  </a:lnTo>
                  <a:lnTo>
                    <a:pt x="547314" y="101550"/>
                  </a:lnTo>
                  <a:lnTo>
                    <a:pt x="505540" y="89365"/>
                  </a:lnTo>
                  <a:lnTo>
                    <a:pt x="468331" y="77404"/>
                  </a:lnTo>
                  <a:lnTo>
                    <a:pt x="432318" y="72616"/>
                  </a:lnTo>
                  <a:lnTo>
                    <a:pt x="393895" y="71670"/>
                  </a:lnTo>
                  <a:lnTo>
                    <a:pt x="350907" y="71468"/>
                  </a:lnTo>
                  <a:lnTo>
                    <a:pt x="325089" y="714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 name="SMARTInkShape-6"/>
          <p:cNvSpPr/>
          <p:nvPr>
            <p:custDataLst>
              <p:tags r:id="rId1"/>
            </p:custDataLst>
          </p:nvPr>
        </p:nvSpPr>
        <p:spPr>
          <a:xfrm>
            <a:off x="7178708" y="1259132"/>
            <a:ext cx="1608744" cy="642883"/>
          </a:xfrm>
          <a:custGeom>
            <a:avLst/>
            <a:gdLst/>
            <a:ahLst/>
            <a:cxnLst/>
            <a:rect l="0" t="0" r="0" b="0"/>
            <a:pathLst>
              <a:path w="1608744" h="642883">
                <a:moveTo>
                  <a:pt x="1524761" y="294634"/>
                </a:moveTo>
                <a:lnTo>
                  <a:pt x="1524761" y="294634"/>
                </a:lnTo>
                <a:lnTo>
                  <a:pt x="1524761" y="278383"/>
                </a:lnTo>
                <a:lnTo>
                  <a:pt x="1508947" y="246167"/>
                </a:lnTo>
                <a:lnTo>
                  <a:pt x="1501665" y="235735"/>
                </a:lnTo>
                <a:lnTo>
                  <a:pt x="1496055" y="223321"/>
                </a:lnTo>
                <a:lnTo>
                  <a:pt x="1464215" y="180779"/>
                </a:lnTo>
                <a:lnTo>
                  <a:pt x="1448172" y="166531"/>
                </a:lnTo>
                <a:lnTo>
                  <a:pt x="1407997" y="144419"/>
                </a:lnTo>
                <a:lnTo>
                  <a:pt x="1363937" y="122925"/>
                </a:lnTo>
                <a:lnTo>
                  <a:pt x="1331919" y="109150"/>
                </a:lnTo>
                <a:lnTo>
                  <a:pt x="1293659" y="96139"/>
                </a:lnTo>
                <a:lnTo>
                  <a:pt x="1257187" y="79716"/>
                </a:lnTo>
                <a:lnTo>
                  <a:pt x="1218600" y="64928"/>
                </a:lnTo>
                <a:lnTo>
                  <a:pt x="1175747" y="51617"/>
                </a:lnTo>
                <a:lnTo>
                  <a:pt x="1131630" y="37751"/>
                </a:lnTo>
                <a:lnTo>
                  <a:pt x="1100997" y="30643"/>
                </a:lnTo>
                <a:lnTo>
                  <a:pt x="1067539" y="24177"/>
                </a:lnTo>
                <a:lnTo>
                  <a:pt x="1032825" y="17996"/>
                </a:lnTo>
                <a:lnTo>
                  <a:pt x="997553" y="11941"/>
                </a:lnTo>
                <a:lnTo>
                  <a:pt x="962032" y="5943"/>
                </a:lnTo>
                <a:lnTo>
                  <a:pt x="926400" y="2616"/>
                </a:lnTo>
                <a:lnTo>
                  <a:pt x="890722" y="1137"/>
                </a:lnTo>
                <a:lnTo>
                  <a:pt x="855020" y="480"/>
                </a:lnTo>
                <a:lnTo>
                  <a:pt x="816663" y="187"/>
                </a:lnTo>
                <a:lnTo>
                  <a:pt x="777457" y="58"/>
                </a:lnTo>
                <a:lnTo>
                  <a:pt x="740188" y="0"/>
                </a:lnTo>
                <a:lnTo>
                  <a:pt x="701135" y="2620"/>
                </a:lnTo>
                <a:lnTo>
                  <a:pt x="660626" y="8084"/>
                </a:lnTo>
                <a:lnTo>
                  <a:pt x="619472" y="17127"/>
                </a:lnTo>
                <a:lnTo>
                  <a:pt x="578029" y="25115"/>
                </a:lnTo>
                <a:lnTo>
                  <a:pt x="536460" y="32965"/>
                </a:lnTo>
                <a:lnTo>
                  <a:pt x="494834" y="43068"/>
                </a:lnTo>
                <a:lnTo>
                  <a:pt x="453182" y="54173"/>
                </a:lnTo>
                <a:lnTo>
                  <a:pt x="412511" y="65723"/>
                </a:lnTo>
                <a:lnTo>
                  <a:pt x="374592" y="77471"/>
                </a:lnTo>
                <a:lnTo>
                  <a:pt x="337895" y="89307"/>
                </a:lnTo>
                <a:lnTo>
                  <a:pt x="301741" y="102174"/>
                </a:lnTo>
                <a:lnTo>
                  <a:pt x="265830" y="117815"/>
                </a:lnTo>
                <a:lnTo>
                  <a:pt x="232671" y="134688"/>
                </a:lnTo>
                <a:lnTo>
                  <a:pt x="201397" y="151117"/>
                </a:lnTo>
                <a:lnTo>
                  <a:pt x="156892" y="172515"/>
                </a:lnTo>
                <a:lnTo>
                  <a:pt x="119120" y="197265"/>
                </a:lnTo>
                <a:lnTo>
                  <a:pt x="76542" y="232295"/>
                </a:lnTo>
                <a:lnTo>
                  <a:pt x="39690" y="267878"/>
                </a:lnTo>
                <a:lnTo>
                  <a:pt x="16850" y="309852"/>
                </a:lnTo>
                <a:lnTo>
                  <a:pt x="1912" y="349040"/>
                </a:lnTo>
                <a:lnTo>
                  <a:pt x="0" y="374254"/>
                </a:lnTo>
                <a:lnTo>
                  <a:pt x="5633" y="411993"/>
                </a:lnTo>
                <a:lnTo>
                  <a:pt x="11526" y="426499"/>
                </a:lnTo>
                <a:lnTo>
                  <a:pt x="35787" y="466761"/>
                </a:lnTo>
                <a:lnTo>
                  <a:pt x="47417" y="482260"/>
                </a:lnTo>
                <a:lnTo>
                  <a:pt x="90312" y="520600"/>
                </a:lnTo>
                <a:lnTo>
                  <a:pt x="126083" y="544615"/>
                </a:lnTo>
                <a:lnTo>
                  <a:pt x="166334" y="563727"/>
                </a:lnTo>
                <a:lnTo>
                  <a:pt x="203388" y="578645"/>
                </a:lnTo>
                <a:lnTo>
                  <a:pt x="241046" y="590893"/>
                </a:lnTo>
                <a:lnTo>
                  <a:pt x="282080" y="600806"/>
                </a:lnTo>
                <a:lnTo>
                  <a:pt x="325657" y="605286"/>
                </a:lnTo>
                <a:lnTo>
                  <a:pt x="357818" y="608980"/>
                </a:lnTo>
                <a:lnTo>
                  <a:pt x="391955" y="613929"/>
                </a:lnTo>
                <a:lnTo>
                  <a:pt x="426971" y="619436"/>
                </a:lnTo>
                <a:lnTo>
                  <a:pt x="462378" y="622545"/>
                </a:lnTo>
                <a:lnTo>
                  <a:pt x="496965" y="624919"/>
                </a:lnTo>
                <a:lnTo>
                  <a:pt x="528874" y="629281"/>
                </a:lnTo>
                <a:lnTo>
                  <a:pt x="564884" y="631881"/>
                </a:lnTo>
                <a:lnTo>
                  <a:pt x="603047" y="633037"/>
                </a:lnTo>
                <a:lnTo>
                  <a:pt x="639853" y="633551"/>
                </a:lnTo>
                <a:lnTo>
                  <a:pt x="676054" y="636425"/>
                </a:lnTo>
                <a:lnTo>
                  <a:pt x="711988" y="640017"/>
                </a:lnTo>
                <a:lnTo>
                  <a:pt x="747802" y="641614"/>
                </a:lnTo>
                <a:lnTo>
                  <a:pt x="783563" y="642324"/>
                </a:lnTo>
                <a:lnTo>
                  <a:pt x="819300" y="642639"/>
                </a:lnTo>
                <a:lnTo>
                  <a:pt x="855027" y="642779"/>
                </a:lnTo>
                <a:lnTo>
                  <a:pt x="890750" y="642842"/>
                </a:lnTo>
                <a:lnTo>
                  <a:pt x="926470" y="642869"/>
                </a:lnTo>
                <a:lnTo>
                  <a:pt x="962190" y="642882"/>
                </a:lnTo>
                <a:lnTo>
                  <a:pt x="997909" y="640241"/>
                </a:lnTo>
                <a:lnTo>
                  <a:pt x="1032636" y="637745"/>
                </a:lnTo>
                <a:lnTo>
                  <a:pt x="1064606" y="639942"/>
                </a:lnTo>
                <a:lnTo>
                  <a:pt x="1097998" y="638935"/>
                </a:lnTo>
                <a:lnTo>
                  <a:pt x="1131689" y="636172"/>
                </a:lnTo>
                <a:lnTo>
                  <a:pt x="1163201" y="634944"/>
                </a:lnTo>
                <a:lnTo>
                  <a:pt x="1193742" y="631753"/>
                </a:lnTo>
                <a:lnTo>
                  <a:pt x="1223852" y="627027"/>
                </a:lnTo>
                <a:lnTo>
                  <a:pt x="1253771" y="621619"/>
                </a:lnTo>
                <a:lnTo>
                  <a:pt x="1283605" y="615909"/>
                </a:lnTo>
                <a:lnTo>
                  <a:pt x="1313400" y="610063"/>
                </a:lnTo>
                <a:lnTo>
                  <a:pt x="1343180" y="604158"/>
                </a:lnTo>
                <a:lnTo>
                  <a:pt x="1372951" y="598226"/>
                </a:lnTo>
                <a:lnTo>
                  <a:pt x="1414957" y="589308"/>
                </a:lnTo>
                <a:lnTo>
                  <a:pt x="1449893" y="577736"/>
                </a:lnTo>
                <a:lnTo>
                  <a:pt x="1493105" y="556048"/>
                </a:lnTo>
                <a:lnTo>
                  <a:pt x="1531737" y="531663"/>
                </a:lnTo>
                <a:lnTo>
                  <a:pt x="1570961" y="488929"/>
                </a:lnTo>
                <a:lnTo>
                  <a:pt x="1595941" y="446486"/>
                </a:lnTo>
                <a:lnTo>
                  <a:pt x="1608053" y="417895"/>
                </a:lnTo>
                <a:lnTo>
                  <a:pt x="1608743" y="401010"/>
                </a:lnTo>
                <a:lnTo>
                  <a:pt x="1604612" y="357039"/>
                </a:lnTo>
                <a:lnTo>
                  <a:pt x="1597148" y="330322"/>
                </a:lnTo>
                <a:lnTo>
                  <a:pt x="1571727" y="285700"/>
                </a:lnTo>
                <a:lnTo>
                  <a:pt x="1530174" y="241055"/>
                </a:lnTo>
                <a:lnTo>
                  <a:pt x="1496930" y="214266"/>
                </a:lnTo>
                <a:lnTo>
                  <a:pt x="1459298" y="187477"/>
                </a:lnTo>
                <a:lnTo>
                  <a:pt x="1416729" y="160688"/>
                </a:lnTo>
                <a:lnTo>
                  <a:pt x="1386458" y="143821"/>
                </a:lnTo>
                <a:lnTo>
                  <a:pt x="1353160" y="129710"/>
                </a:lnTo>
                <a:lnTo>
                  <a:pt x="1318518" y="116824"/>
                </a:lnTo>
                <a:lnTo>
                  <a:pt x="1283276" y="104482"/>
                </a:lnTo>
                <a:lnTo>
                  <a:pt x="1247771" y="92382"/>
                </a:lnTo>
                <a:lnTo>
                  <a:pt x="1209499" y="83036"/>
                </a:lnTo>
                <a:lnTo>
                  <a:pt x="1170333" y="75575"/>
                </a:lnTo>
                <a:lnTo>
                  <a:pt x="1133081" y="68951"/>
                </a:lnTo>
                <a:lnTo>
                  <a:pt x="1091389" y="60054"/>
                </a:lnTo>
                <a:lnTo>
                  <a:pt x="1054338" y="51470"/>
                </a:lnTo>
                <a:lnTo>
                  <a:pt x="1024698" y="4460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 name="SMARTInkShape-Group6"/>
          <p:cNvGrpSpPr/>
          <p:nvPr/>
        </p:nvGrpSpPr>
        <p:grpSpPr>
          <a:xfrm>
            <a:off x="3729834" y="1777421"/>
            <a:ext cx="1863874" cy="570932"/>
            <a:chOff x="3729834" y="1777421"/>
            <a:chExt cx="1863874" cy="570932"/>
          </a:xfrm>
        </p:grpSpPr>
        <p:sp>
          <p:nvSpPr>
            <p:cNvPr id="11" name="SMARTInkShape-7"/>
            <p:cNvSpPr/>
            <p:nvPr>
              <p:custDataLst>
                <p:tags r:id="rId2"/>
              </p:custDataLst>
            </p:nvPr>
          </p:nvSpPr>
          <p:spPr>
            <a:xfrm>
              <a:off x="3729834" y="1803842"/>
              <a:ext cx="810478" cy="464269"/>
            </a:xfrm>
            <a:custGeom>
              <a:avLst/>
              <a:gdLst/>
              <a:ahLst/>
              <a:cxnLst/>
              <a:rect l="0" t="0" r="0" b="0"/>
              <a:pathLst>
                <a:path w="810478" h="464269">
                  <a:moveTo>
                    <a:pt x="642736" y="53533"/>
                  </a:moveTo>
                  <a:lnTo>
                    <a:pt x="642736" y="53533"/>
                  </a:lnTo>
                  <a:lnTo>
                    <a:pt x="637996" y="58273"/>
                  </a:lnTo>
                  <a:lnTo>
                    <a:pt x="635607" y="58678"/>
                  </a:lnTo>
                  <a:lnTo>
                    <a:pt x="633023" y="57955"/>
                  </a:lnTo>
                  <a:lnTo>
                    <a:pt x="624958" y="53123"/>
                  </a:lnTo>
                  <a:lnTo>
                    <a:pt x="618066" y="47569"/>
                  </a:lnTo>
                  <a:lnTo>
                    <a:pt x="594852" y="37735"/>
                  </a:lnTo>
                  <a:lnTo>
                    <a:pt x="584010" y="30441"/>
                  </a:lnTo>
                  <a:lnTo>
                    <a:pt x="541206" y="11609"/>
                  </a:lnTo>
                  <a:lnTo>
                    <a:pt x="523577" y="3849"/>
                  </a:lnTo>
                  <a:lnTo>
                    <a:pt x="480818" y="297"/>
                  </a:lnTo>
                  <a:lnTo>
                    <a:pt x="437197" y="0"/>
                  </a:lnTo>
                  <a:lnTo>
                    <a:pt x="400612" y="956"/>
                  </a:lnTo>
                  <a:lnTo>
                    <a:pt x="356196" y="9670"/>
                  </a:lnTo>
                  <a:lnTo>
                    <a:pt x="321033" y="18047"/>
                  </a:lnTo>
                  <a:lnTo>
                    <a:pt x="285479" y="26813"/>
                  </a:lnTo>
                  <a:lnTo>
                    <a:pt x="249810" y="35694"/>
                  </a:lnTo>
                  <a:lnTo>
                    <a:pt x="214105" y="47255"/>
                  </a:lnTo>
                  <a:lnTo>
                    <a:pt x="178391" y="63248"/>
                  </a:lnTo>
                  <a:lnTo>
                    <a:pt x="142673" y="80555"/>
                  </a:lnTo>
                  <a:lnTo>
                    <a:pt x="99789" y="104180"/>
                  </a:lnTo>
                  <a:lnTo>
                    <a:pt x="57031" y="147546"/>
                  </a:lnTo>
                  <a:lnTo>
                    <a:pt x="20694" y="192082"/>
                  </a:lnTo>
                  <a:lnTo>
                    <a:pt x="7534" y="215631"/>
                  </a:lnTo>
                  <a:lnTo>
                    <a:pt x="1327" y="250255"/>
                  </a:lnTo>
                  <a:lnTo>
                    <a:pt x="0" y="289930"/>
                  </a:lnTo>
                  <a:lnTo>
                    <a:pt x="9539" y="330910"/>
                  </a:lnTo>
                  <a:lnTo>
                    <a:pt x="20795" y="361442"/>
                  </a:lnTo>
                  <a:lnTo>
                    <a:pt x="58625" y="398669"/>
                  </a:lnTo>
                  <a:lnTo>
                    <a:pt x="90132" y="421606"/>
                  </a:lnTo>
                  <a:lnTo>
                    <a:pt x="133881" y="439960"/>
                  </a:lnTo>
                  <a:lnTo>
                    <a:pt x="176619" y="452288"/>
                  </a:lnTo>
                  <a:lnTo>
                    <a:pt x="212484" y="460299"/>
                  </a:lnTo>
                  <a:lnTo>
                    <a:pt x="253096" y="463114"/>
                  </a:lnTo>
                  <a:lnTo>
                    <a:pt x="291698" y="463947"/>
                  </a:lnTo>
                  <a:lnTo>
                    <a:pt x="333121" y="464195"/>
                  </a:lnTo>
                  <a:lnTo>
                    <a:pt x="371964" y="464268"/>
                  </a:lnTo>
                  <a:lnTo>
                    <a:pt x="414451" y="463297"/>
                  </a:lnTo>
                  <a:lnTo>
                    <a:pt x="457467" y="457167"/>
                  </a:lnTo>
                  <a:lnTo>
                    <a:pt x="495789" y="449067"/>
                  </a:lnTo>
                  <a:lnTo>
                    <a:pt x="532279" y="440383"/>
                  </a:lnTo>
                  <a:lnTo>
                    <a:pt x="569218" y="430534"/>
                  </a:lnTo>
                  <a:lnTo>
                    <a:pt x="609157" y="415489"/>
                  </a:lnTo>
                  <a:lnTo>
                    <a:pt x="652971" y="395273"/>
                  </a:lnTo>
                  <a:lnTo>
                    <a:pt x="694808" y="376691"/>
                  </a:lnTo>
                  <a:lnTo>
                    <a:pt x="738118" y="348043"/>
                  </a:lnTo>
                  <a:lnTo>
                    <a:pt x="782468" y="306531"/>
                  </a:lnTo>
                  <a:lnTo>
                    <a:pt x="805910" y="270821"/>
                  </a:lnTo>
                  <a:lnTo>
                    <a:pt x="810477" y="252962"/>
                  </a:lnTo>
                  <a:lnTo>
                    <a:pt x="807090" y="230363"/>
                  </a:lnTo>
                  <a:lnTo>
                    <a:pt x="791360" y="190823"/>
                  </a:lnTo>
                  <a:lnTo>
                    <a:pt x="777833" y="172704"/>
                  </a:lnTo>
                  <a:lnTo>
                    <a:pt x="739939" y="142844"/>
                  </a:lnTo>
                  <a:lnTo>
                    <a:pt x="696180" y="113066"/>
                  </a:lnTo>
                  <a:lnTo>
                    <a:pt x="651648" y="88039"/>
                  </a:lnTo>
                  <a:lnTo>
                    <a:pt x="607823" y="74717"/>
                  </a:lnTo>
                  <a:lnTo>
                    <a:pt x="567789" y="66535"/>
                  </a:lnTo>
                  <a:lnTo>
                    <a:pt x="529359" y="62677"/>
                  </a:lnTo>
                  <a:lnTo>
                    <a:pt x="487986" y="57675"/>
                  </a:lnTo>
                  <a:lnTo>
                    <a:pt x="449159" y="60603"/>
                  </a:lnTo>
                  <a:lnTo>
                    <a:pt x="407668" y="62904"/>
                  </a:lnTo>
                  <a:lnTo>
                    <a:pt x="368806" y="69429"/>
                  </a:lnTo>
                  <a:lnTo>
                    <a:pt x="324962" y="77876"/>
                  </a:lnTo>
                  <a:lnTo>
                    <a:pt x="312338" y="8032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8"/>
            <p:cNvSpPr/>
            <p:nvPr>
              <p:custDataLst>
                <p:tags r:id="rId3"/>
              </p:custDataLst>
            </p:nvPr>
          </p:nvSpPr>
          <p:spPr>
            <a:xfrm>
              <a:off x="4383168" y="1777421"/>
              <a:ext cx="1210540" cy="570932"/>
            </a:xfrm>
            <a:custGeom>
              <a:avLst/>
              <a:gdLst/>
              <a:ahLst/>
              <a:cxnLst/>
              <a:rect l="0" t="0" r="0" b="0"/>
              <a:pathLst>
                <a:path w="1210540" h="570932">
                  <a:moveTo>
                    <a:pt x="1132402" y="62095"/>
                  </a:moveTo>
                  <a:lnTo>
                    <a:pt x="1132402" y="62095"/>
                  </a:lnTo>
                  <a:lnTo>
                    <a:pt x="1127662" y="62095"/>
                  </a:lnTo>
                  <a:lnTo>
                    <a:pt x="1083916" y="34848"/>
                  </a:lnTo>
                  <a:lnTo>
                    <a:pt x="1041608" y="20363"/>
                  </a:lnTo>
                  <a:lnTo>
                    <a:pt x="997573" y="11150"/>
                  </a:lnTo>
                  <a:lnTo>
                    <a:pt x="962477" y="6651"/>
                  </a:lnTo>
                  <a:lnTo>
                    <a:pt x="921650" y="1680"/>
                  </a:lnTo>
                  <a:lnTo>
                    <a:pt x="888914" y="517"/>
                  </a:lnTo>
                  <a:lnTo>
                    <a:pt x="854522" y="0"/>
                  </a:lnTo>
                  <a:lnTo>
                    <a:pt x="819392" y="2416"/>
                  </a:lnTo>
                  <a:lnTo>
                    <a:pt x="783935" y="5805"/>
                  </a:lnTo>
                  <a:lnTo>
                    <a:pt x="748333" y="7312"/>
                  </a:lnTo>
                  <a:lnTo>
                    <a:pt x="710020" y="10627"/>
                  </a:lnTo>
                  <a:lnTo>
                    <a:pt x="669841" y="15408"/>
                  </a:lnTo>
                  <a:lnTo>
                    <a:pt x="628832" y="20840"/>
                  </a:lnTo>
                  <a:lnTo>
                    <a:pt x="587455" y="26561"/>
                  </a:lnTo>
                  <a:lnTo>
                    <a:pt x="545915" y="33404"/>
                  </a:lnTo>
                  <a:lnTo>
                    <a:pt x="504301" y="43059"/>
                  </a:lnTo>
                  <a:lnTo>
                    <a:pt x="462655" y="53965"/>
                  </a:lnTo>
                  <a:lnTo>
                    <a:pt x="420995" y="65427"/>
                  </a:lnTo>
                  <a:lnTo>
                    <a:pt x="379328" y="77136"/>
                  </a:lnTo>
                  <a:lnTo>
                    <a:pt x="340304" y="88954"/>
                  </a:lnTo>
                  <a:lnTo>
                    <a:pt x="303116" y="101813"/>
                  </a:lnTo>
                  <a:lnTo>
                    <a:pt x="266745" y="117451"/>
                  </a:lnTo>
                  <a:lnTo>
                    <a:pt x="230736" y="134322"/>
                  </a:lnTo>
                  <a:lnTo>
                    <a:pt x="195880" y="151743"/>
                  </a:lnTo>
                  <a:lnTo>
                    <a:pt x="163853" y="169407"/>
                  </a:lnTo>
                  <a:lnTo>
                    <a:pt x="133082" y="187180"/>
                  </a:lnTo>
                  <a:lnTo>
                    <a:pt x="90513" y="213920"/>
                  </a:lnTo>
                  <a:lnTo>
                    <a:pt x="55411" y="243340"/>
                  </a:lnTo>
                  <a:lnTo>
                    <a:pt x="21623" y="284097"/>
                  </a:lnTo>
                  <a:lnTo>
                    <a:pt x="6776" y="316499"/>
                  </a:lnTo>
                  <a:lnTo>
                    <a:pt x="0" y="355874"/>
                  </a:lnTo>
                  <a:lnTo>
                    <a:pt x="1307" y="392315"/>
                  </a:lnTo>
                  <a:lnTo>
                    <a:pt x="10789" y="419229"/>
                  </a:lnTo>
                  <a:lnTo>
                    <a:pt x="31771" y="450250"/>
                  </a:lnTo>
                  <a:lnTo>
                    <a:pt x="68290" y="475486"/>
                  </a:lnTo>
                  <a:lnTo>
                    <a:pt x="110487" y="499580"/>
                  </a:lnTo>
                  <a:lnTo>
                    <a:pt x="151618" y="517488"/>
                  </a:lnTo>
                  <a:lnTo>
                    <a:pt x="181553" y="528413"/>
                  </a:lnTo>
                  <a:lnTo>
                    <a:pt x="214701" y="536577"/>
                  </a:lnTo>
                  <a:lnTo>
                    <a:pt x="249278" y="543512"/>
                  </a:lnTo>
                  <a:lnTo>
                    <a:pt x="285480" y="549902"/>
                  </a:lnTo>
                  <a:lnTo>
                    <a:pt x="324722" y="556049"/>
                  </a:lnTo>
                  <a:lnTo>
                    <a:pt x="365313" y="562088"/>
                  </a:lnTo>
                  <a:lnTo>
                    <a:pt x="406506" y="567087"/>
                  </a:lnTo>
                  <a:lnTo>
                    <a:pt x="447964" y="569309"/>
                  </a:lnTo>
                  <a:lnTo>
                    <a:pt x="489541" y="570297"/>
                  </a:lnTo>
                  <a:lnTo>
                    <a:pt x="531170" y="570736"/>
                  </a:lnTo>
                  <a:lnTo>
                    <a:pt x="572824" y="570931"/>
                  </a:lnTo>
                  <a:lnTo>
                    <a:pt x="617133" y="568371"/>
                  </a:lnTo>
                  <a:lnTo>
                    <a:pt x="640061" y="566300"/>
                  </a:lnTo>
                  <a:lnTo>
                    <a:pt x="684058" y="561353"/>
                  </a:lnTo>
                  <a:lnTo>
                    <a:pt x="726763" y="555846"/>
                  </a:lnTo>
                  <a:lnTo>
                    <a:pt x="768894" y="550092"/>
                  </a:lnTo>
                  <a:lnTo>
                    <a:pt x="808124" y="544227"/>
                  </a:lnTo>
                  <a:lnTo>
                    <a:pt x="846396" y="537321"/>
                  </a:lnTo>
                  <a:lnTo>
                    <a:pt x="886556" y="527637"/>
                  </a:lnTo>
                  <a:lnTo>
                    <a:pt x="924911" y="519364"/>
                  </a:lnTo>
                  <a:lnTo>
                    <a:pt x="960809" y="511388"/>
                  </a:lnTo>
                  <a:lnTo>
                    <a:pt x="993300" y="501228"/>
                  </a:lnTo>
                  <a:lnTo>
                    <a:pt x="1024277" y="490099"/>
                  </a:lnTo>
                  <a:lnTo>
                    <a:pt x="1066961" y="470031"/>
                  </a:lnTo>
                  <a:lnTo>
                    <a:pt x="1102098" y="447878"/>
                  </a:lnTo>
                  <a:lnTo>
                    <a:pt x="1140638" y="422616"/>
                  </a:lnTo>
                  <a:lnTo>
                    <a:pt x="1174929" y="391388"/>
                  </a:lnTo>
                  <a:lnTo>
                    <a:pt x="1196823" y="347699"/>
                  </a:lnTo>
                  <a:lnTo>
                    <a:pt x="1208591" y="317242"/>
                  </a:lnTo>
                  <a:lnTo>
                    <a:pt x="1210539" y="288286"/>
                  </a:lnTo>
                  <a:lnTo>
                    <a:pt x="1200178" y="248634"/>
                  </a:lnTo>
                  <a:lnTo>
                    <a:pt x="1176177" y="204840"/>
                  </a:lnTo>
                  <a:lnTo>
                    <a:pt x="1162772" y="188045"/>
                  </a:lnTo>
                  <a:lnTo>
                    <a:pt x="1124474" y="161094"/>
                  </a:lnTo>
                  <a:lnTo>
                    <a:pt x="1083211" y="136661"/>
                  </a:lnTo>
                  <a:lnTo>
                    <a:pt x="1043854" y="118694"/>
                  </a:lnTo>
                  <a:lnTo>
                    <a:pt x="1000773" y="105544"/>
                  </a:lnTo>
                  <a:lnTo>
                    <a:pt x="956589" y="95363"/>
                  </a:lnTo>
                  <a:lnTo>
                    <a:pt x="912079" y="86063"/>
                  </a:lnTo>
                  <a:lnTo>
                    <a:pt x="867471" y="77024"/>
                  </a:lnTo>
                  <a:lnTo>
                    <a:pt x="835069" y="73691"/>
                  </a:lnTo>
                  <a:lnTo>
                    <a:pt x="800824" y="73202"/>
                  </a:lnTo>
                  <a:lnTo>
                    <a:pt x="765761" y="76291"/>
                  </a:lnTo>
                  <a:lnTo>
                    <a:pt x="732979" y="78326"/>
                  </a:lnTo>
                  <a:lnTo>
                    <a:pt x="699888" y="80223"/>
                  </a:lnTo>
                  <a:lnTo>
                    <a:pt x="662031" y="84373"/>
                  </a:lnTo>
                  <a:lnTo>
                    <a:pt x="623410" y="888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82930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ags/tag5.xml><?xml version="1.0" encoding="utf-8"?>
<p:tagLst xmlns:a="http://schemas.openxmlformats.org/drawingml/2006/main" xmlns:r="http://schemas.openxmlformats.org/officeDocument/2006/relationships" xmlns:p="http://schemas.openxmlformats.org/presentationml/2006/main">
  <p:tag name="HIGHLIGHTER" val="false"/>
</p:tagLst>
</file>

<file path=ppt/tags/tag6.xml><?xml version="1.0" encoding="utf-8"?>
<p:tagLst xmlns:a="http://schemas.openxmlformats.org/drawingml/2006/main" xmlns:r="http://schemas.openxmlformats.org/officeDocument/2006/relationships" xmlns:p="http://schemas.openxmlformats.org/presentationml/2006/main">
  <p:tag name="HIGHLIGHTER" val="false"/>
</p:tagLst>
</file>

<file path=ppt/tags/tag7.xml><?xml version="1.0" encoding="utf-8"?>
<p:tagLst xmlns:a="http://schemas.openxmlformats.org/drawingml/2006/main" xmlns:r="http://schemas.openxmlformats.org/officeDocument/2006/relationships" xmlns:p="http://schemas.openxmlformats.org/presentationml/2006/main">
  <p:tag name="HIGHLIGHTER" val="false"/>
</p:tagLst>
</file>

<file path=ppt/tags/tag8.xml><?xml version="1.0" encoding="utf-8"?>
<p:tagLst xmlns:a="http://schemas.openxmlformats.org/drawingml/2006/main" xmlns:r="http://schemas.openxmlformats.org/officeDocument/2006/relationships" xmlns:p="http://schemas.openxmlformats.org/presentationml/2006/main">
  <p:tag name="HIGHLIGHTER" val="false"/>
</p:tagLst>
</file>

<file path=ppt/tags/tag9.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1878</TotalTime>
  <Words>664</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Drafting Into Word</vt:lpstr>
      <vt:lpstr>What is due</vt:lpstr>
      <vt:lpstr>Paragraph</vt:lpstr>
      <vt:lpstr>Paragraph</vt:lpstr>
      <vt:lpstr>Expanding Sentences</vt:lpstr>
      <vt:lpstr>Sentence Structure/Improving Sentences</vt:lpstr>
      <vt:lpstr>Sentence Structure/Improving Sentences</vt:lpstr>
      <vt:lpstr>Sentence Structure/Improving Sentences</vt:lpstr>
      <vt:lpstr>Paragraph Development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Sentence Structure/Improvin</dc:title>
  <dc:creator>Scott Moses</dc:creator>
  <cp:lastModifiedBy>Scott Moses</cp:lastModifiedBy>
  <cp:revision>21</cp:revision>
  <dcterms:created xsi:type="dcterms:W3CDTF">2016-09-07T15:10:49Z</dcterms:created>
  <dcterms:modified xsi:type="dcterms:W3CDTF">2016-09-15T19:32:21Z</dcterms:modified>
</cp:coreProperties>
</file>