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F63C-B305-4EB3-A7C9-F9119FA68B5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8A5F-9F04-41C7-BCA4-B9CF6214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3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F63C-B305-4EB3-A7C9-F9119FA68B5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8A5F-9F04-41C7-BCA4-B9CF6214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2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F63C-B305-4EB3-A7C9-F9119FA68B5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8A5F-9F04-41C7-BCA4-B9CF6214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8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F63C-B305-4EB3-A7C9-F9119FA68B5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8A5F-9F04-41C7-BCA4-B9CF6214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F63C-B305-4EB3-A7C9-F9119FA68B5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8A5F-9F04-41C7-BCA4-B9CF6214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3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F63C-B305-4EB3-A7C9-F9119FA68B5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8A5F-9F04-41C7-BCA4-B9CF6214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7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F63C-B305-4EB3-A7C9-F9119FA68B5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8A5F-9F04-41C7-BCA4-B9CF6214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F63C-B305-4EB3-A7C9-F9119FA68B5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8A5F-9F04-41C7-BCA4-B9CF6214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9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F63C-B305-4EB3-A7C9-F9119FA68B5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8A5F-9F04-41C7-BCA4-B9CF6214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9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F63C-B305-4EB3-A7C9-F9119FA68B5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8A5F-9F04-41C7-BCA4-B9CF6214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F63C-B305-4EB3-A7C9-F9119FA68B5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8A5F-9F04-41C7-BCA4-B9CF6214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F63C-B305-4EB3-A7C9-F9119FA68B5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C8A5F-9F04-41C7-BCA4-B9CF6214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9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47352"/>
          </a:xfrm>
        </p:spPr>
        <p:txBody>
          <a:bodyPr/>
          <a:lstStyle/>
          <a:p>
            <a:r>
              <a:rPr lang="en-US" dirty="0" smtClean="0"/>
              <a:t>Ch. 6 Cornell Notes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842" y="798490"/>
            <a:ext cx="7256842" cy="52765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004552"/>
            <a:ext cx="3932237" cy="4864436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Ideas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Louisiana Purchase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Lewis and Clark Expedition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Westward Expansion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340181" y="6168980"/>
            <a:ext cx="740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With the Louisiana Purchase, the size of the US doubled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14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211" y="321972"/>
            <a:ext cx="7431110" cy="6383628"/>
          </a:xfrm>
        </p:spPr>
        <p:txBody>
          <a:bodyPr/>
          <a:lstStyle/>
          <a:p>
            <a:r>
              <a:rPr lang="en-US" dirty="0" smtClean="0"/>
              <a:t>Many Americans moved West</a:t>
            </a:r>
          </a:p>
          <a:p>
            <a:r>
              <a:rPr lang="en-US" dirty="0" smtClean="0"/>
              <a:t>Traveled in Conestoga Wagons or “Prairie Schooners”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area belonged to Spain</a:t>
            </a:r>
          </a:p>
          <a:p>
            <a:r>
              <a:rPr lang="en-US" dirty="0" smtClean="0"/>
              <a:t>Spain secretly turned the land over to France</a:t>
            </a:r>
          </a:p>
          <a:p>
            <a:r>
              <a:rPr lang="en-US" dirty="0" smtClean="0"/>
              <a:t>Pioneers faced trade embargo in the territory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578" y="321972"/>
            <a:ext cx="3992450" cy="6233374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1800’s Westward Expansion</a:t>
            </a:r>
          </a:p>
          <a:p>
            <a:pPr algn="r"/>
            <a:endParaRPr lang="en-US" sz="2800" dirty="0"/>
          </a:p>
          <a:p>
            <a:pPr algn="r"/>
            <a:endParaRPr lang="en-US" sz="2800" dirty="0" smtClean="0"/>
          </a:p>
          <a:p>
            <a:pPr algn="r"/>
            <a:endParaRPr lang="en-US" sz="2800" dirty="0"/>
          </a:p>
          <a:p>
            <a:pPr algn="r"/>
            <a:endParaRPr lang="en-US" sz="2800" dirty="0" smtClean="0"/>
          </a:p>
          <a:p>
            <a:pPr algn="r"/>
            <a:endParaRPr lang="en-US" sz="2800" dirty="0" smtClean="0"/>
          </a:p>
          <a:p>
            <a:pPr algn="r"/>
            <a:r>
              <a:rPr lang="en-US" sz="2800" dirty="0" smtClean="0"/>
              <a:t>Louisiana Territory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44" y="1547265"/>
            <a:ext cx="3618317" cy="18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2" y="321972"/>
            <a:ext cx="8501742" cy="6383628"/>
          </a:xfrm>
        </p:spPr>
        <p:txBody>
          <a:bodyPr/>
          <a:lstStyle/>
          <a:p>
            <a:r>
              <a:rPr lang="en-US" dirty="0" smtClean="0"/>
              <a:t>Jefferson purchased the land for $15 million</a:t>
            </a:r>
          </a:p>
          <a:p>
            <a:r>
              <a:rPr lang="en-US" dirty="0" smtClean="0"/>
              <a:t>Napoleon let it go as he no longer had interest in US land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Thomas Jefferson sent Meriwether Lewis and William Clark to find out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578" y="321972"/>
            <a:ext cx="3138765" cy="6233374"/>
          </a:xfrm>
          <a:noFill/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Louisiana Purchase</a:t>
            </a:r>
          </a:p>
          <a:p>
            <a:pPr algn="r"/>
            <a:endParaRPr lang="en-US" sz="2800" dirty="0"/>
          </a:p>
          <a:p>
            <a:pPr algn="r"/>
            <a:endParaRPr lang="en-US" sz="2800" dirty="0" smtClean="0"/>
          </a:p>
          <a:p>
            <a:pPr algn="r"/>
            <a:endParaRPr lang="en-US" sz="2800" dirty="0" smtClean="0"/>
          </a:p>
          <a:p>
            <a:pPr algn="r"/>
            <a:r>
              <a:rPr lang="en-US" sz="2800" dirty="0" smtClean="0"/>
              <a:t>What was in the West?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78" y="3590925"/>
            <a:ext cx="6622193" cy="311467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24921" y="3165442"/>
            <a:ext cx="2082850" cy="2310071"/>
          </a:xfrm>
          <a:prstGeom prst="cloudCallout">
            <a:avLst>
              <a:gd name="adj1" fmla="val 90591"/>
              <a:gd name="adj2" fmla="val -858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5171" y="3590925"/>
            <a:ext cx="1404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Ooh! I hope there is an In N Out! </a:t>
            </a:r>
            <a:r>
              <a:rPr lang="en-US" b="1" dirty="0" err="1" smtClean="0"/>
              <a:t>Mmmm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9" name="Oval Callout 8"/>
          <p:cNvSpPr/>
          <p:nvPr/>
        </p:nvSpPr>
        <p:spPr>
          <a:xfrm>
            <a:off x="8588829" y="4191089"/>
            <a:ext cx="3439885" cy="1251857"/>
          </a:xfrm>
          <a:prstGeom prst="wedgeEllipseCallout">
            <a:avLst>
              <a:gd name="adj1" fmla="val -76529"/>
              <a:gd name="adj2" fmla="val -2485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Ok. We go that way 3,000 miles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2" y="321972"/>
            <a:ext cx="8501742" cy="6383628"/>
          </a:xfrm>
        </p:spPr>
        <p:txBody>
          <a:bodyPr/>
          <a:lstStyle/>
          <a:p>
            <a:r>
              <a:rPr lang="en-US" dirty="0" smtClean="0"/>
              <a:t>Explorers who set out West</a:t>
            </a:r>
          </a:p>
          <a:p>
            <a:r>
              <a:rPr lang="en-US" dirty="0" smtClean="0"/>
              <a:t>Called “Corps of Discovery”</a:t>
            </a:r>
          </a:p>
          <a:p>
            <a:r>
              <a:rPr lang="en-US" dirty="0" smtClean="0"/>
              <a:t>Sacagawea (Native American) assisted them</a:t>
            </a:r>
          </a:p>
          <a:p>
            <a:r>
              <a:rPr lang="en-US" dirty="0" smtClean="0"/>
              <a:t>Traveled from St. Louis, Missouri to the Pacific Ocean in Oregon territory</a:t>
            </a:r>
          </a:p>
          <a:p>
            <a:r>
              <a:rPr lang="en-US" dirty="0" smtClean="0"/>
              <a:t>Introduced many Native Tribes, Fur Trapping, Hunting, Farming Lands and Unknown Creatures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578" y="321972"/>
            <a:ext cx="3138765" cy="6233374"/>
          </a:xfrm>
          <a:noFill/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Lewis and Clark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938" y="4122514"/>
            <a:ext cx="6358963" cy="2432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8" y="1635617"/>
            <a:ext cx="3138765" cy="49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175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Ch. 6 Cornell Notes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6 Cornell Notes</dc:title>
  <dc:creator>Scott Moses</dc:creator>
  <cp:lastModifiedBy>Scott Moses</cp:lastModifiedBy>
  <cp:revision>10</cp:revision>
  <dcterms:created xsi:type="dcterms:W3CDTF">2016-02-01T17:23:32Z</dcterms:created>
  <dcterms:modified xsi:type="dcterms:W3CDTF">2016-02-02T22:37:59Z</dcterms:modified>
</cp:coreProperties>
</file>