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CCA8-6322-4748-81A7-0938F20EC61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56C9-CD21-4EB2-B5D6-C0F409830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CCA8-6322-4748-81A7-0938F20EC61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56C9-CD21-4EB2-B5D6-C0F409830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08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CCA8-6322-4748-81A7-0938F20EC61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56C9-CD21-4EB2-B5D6-C0F409830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1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CCA8-6322-4748-81A7-0938F20EC61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56C9-CD21-4EB2-B5D6-C0F409830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1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CCA8-6322-4748-81A7-0938F20EC61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56C9-CD21-4EB2-B5D6-C0F409830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7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CCA8-6322-4748-81A7-0938F20EC61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56C9-CD21-4EB2-B5D6-C0F409830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52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CCA8-6322-4748-81A7-0938F20EC61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56C9-CD21-4EB2-B5D6-C0F409830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8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CCA8-6322-4748-81A7-0938F20EC61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56C9-CD21-4EB2-B5D6-C0F409830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50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CCA8-6322-4748-81A7-0938F20EC61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56C9-CD21-4EB2-B5D6-C0F409830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77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CCA8-6322-4748-81A7-0938F20EC61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56C9-CD21-4EB2-B5D6-C0F409830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841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1CCA8-6322-4748-81A7-0938F20EC61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B56C9-CD21-4EB2-B5D6-C0F409830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3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1CCA8-6322-4748-81A7-0938F20EC610}" type="datetimeFigureOut">
              <a:rPr lang="en-US" smtClean="0"/>
              <a:t>1/17/2017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B56C9-CD21-4EB2-B5D6-C0F4098305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3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4253" y="2202287"/>
            <a:ext cx="95561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Ch. 5 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The Federalist Era</a:t>
            </a:r>
          </a:p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Building a New Nation</a:t>
            </a:r>
            <a:endParaRPr lang="en-US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65760" y="376652"/>
            <a:ext cx="3639570" cy="623516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r"/>
            <a:r>
              <a:rPr lang="en-US" sz="3600" dirty="0" smtClean="0"/>
              <a:t>The First President</a:t>
            </a:r>
          </a:p>
          <a:p>
            <a:pPr algn="r"/>
            <a:endParaRPr lang="en-US" sz="3600" dirty="0"/>
          </a:p>
          <a:p>
            <a:pPr algn="r"/>
            <a:endParaRPr lang="en-US" sz="3600" dirty="0" smtClean="0"/>
          </a:p>
          <a:p>
            <a:pPr algn="r"/>
            <a:r>
              <a:rPr lang="en-US" sz="3600" dirty="0" smtClean="0"/>
              <a:t>Concerns</a:t>
            </a:r>
          </a:p>
          <a:p>
            <a:pPr algn="r"/>
            <a:endParaRPr lang="en-US" sz="3600" dirty="0"/>
          </a:p>
          <a:p>
            <a:pPr algn="r"/>
            <a:r>
              <a:rPr lang="en-US" sz="3600" dirty="0" smtClean="0"/>
              <a:t>Cabinet formed</a:t>
            </a:r>
          </a:p>
          <a:p>
            <a:pPr algn="r"/>
            <a:endParaRPr lang="en-US" sz="3600" dirty="0"/>
          </a:p>
          <a:p>
            <a:pPr algn="r"/>
            <a:endParaRPr lang="en-US" sz="3600" dirty="0" smtClean="0"/>
          </a:p>
          <a:p>
            <a:pPr algn="r"/>
            <a:r>
              <a:rPr lang="en-US" sz="3600" dirty="0" smtClean="0"/>
              <a:t>Bill of Rights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85635" y="376652"/>
            <a:ext cx="7856112" cy="6235163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April 30, 1789 George Washington elected first President of the United States</a:t>
            </a:r>
          </a:p>
          <a:p>
            <a:endParaRPr lang="en-US" sz="3600" dirty="0"/>
          </a:p>
          <a:p>
            <a:r>
              <a:rPr lang="en-US" sz="3600" dirty="0" smtClean="0"/>
              <a:t>Would the new President act as a King?</a:t>
            </a:r>
          </a:p>
          <a:p>
            <a:endParaRPr lang="en-US" sz="3600" dirty="0"/>
          </a:p>
          <a:p>
            <a:r>
              <a:rPr lang="en-US" sz="3600" dirty="0" smtClean="0"/>
              <a:t>Secretary of State</a:t>
            </a:r>
          </a:p>
          <a:p>
            <a:r>
              <a:rPr lang="en-US" sz="3600" dirty="0" smtClean="0"/>
              <a:t>Secretary of War</a:t>
            </a:r>
          </a:p>
          <a:p>
            <a:endParaRPr lang="en-US" sz="3600" dirty="0"/>
          </a:p>
          <a:p>
            <a:r>
              <a:rPr lang="en-US" sz="3600" dirty="0" smtClean="0"/>
              <a:t>Helped balance power/ease fears of the people</a:t>
            </a:r>
          </a:p>
          <a:p>
            <a:pPr marL="0" indent="0">
              <a:buNone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52" y="1378037"/>
            <a:ext cx="1931244" cy="1164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2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65760" y="592428"/>
            <a:ext cx="3639570" cy="601938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National Debt</a:t>
            </a:r>
          </a:p>
          <a:p>
            <a:pPr algn="r"/>
            <a:endParaRPr lang="en-US" sz="3600" dirty="0"/>
          </a:p>
          <a:p>
            <a:pPr algn="r"/>
            <a:endParaRPr lang="en-US" sz="3600" dirty="0" smtClean="0"/>
          </a:p>
          <a:p>
            <a:pPr algn="r"/>
            <a:endParaRPr lang="en-US" sz="3600" dirty="0"/>
          </a:p>
          <a:p>
            <a:pPr algn="r"/>
            <a:r>
              <a:rPr lang="en-US" sz="3600" dirty="0" smtClean="0">
                <a:solidFill>
                  <a:srgbClr val="FF0000"/>
                </a:solidFill>
              </a:rPr>
              <a:t>Bonds</a:t>
            </a:r>
          </a:p>
          <a:p>
            <a:pPr algn="r"/>
            <a:endParaRPr lang="en-US" sz="3600" dirty="0">
              <a:solidFill>
                <a:srgbClr val="FF0000"/>
              </a:solidFill>
            </a:endParaRPr>
          </a:p>
          <a:p>
            <a:pPr algn="r"/>
            <a:endParaRPr lang="en-US" sz="3600" dirty="0" smtClean="0">
              <a:solidFill>
                <a:srgbClr val="FF0000"/>
              </a:solidFill>
            </a:endParaRPr>
          </a:p>
          <a:p>
            <a:pPr algn="r"/>
            <a:r>
              <a:rPr lang="en-US" sz="3600" dirty="0" smtClean="0">
                <a:solidFill>
                  <a:srgbClr val="FF0000"/>
                </a:solidFill>
              </a:rPr>
              <a:t>Speculators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85635" y="244700"/>
            <a:ext cx="7856112" cy="636711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War costs money. Roads cost money. Public buildings cost money. Protection costs money…</a:t>
            </a:r>
          </a:p>
          <a:p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Notes promising to repay money over time</a:t>
            </a:r>
          </a:p>
          <a:p>
            <a:endParaRPr lang="en-US" sz="3600" dirty="0"/>
          </a:p>
          <a:p>
            <a:r>
              <a:rPr lang="en-US" sz="3600" dirty="0" smtClean="0"/>
              <a:t>Buyers and sellers of bonds (and later stocks)</a:t>
            </a:r>
          </a:p>
          <a:p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4712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65760" y="244700"/>
            <a:ext cx="3639570" cy="636711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algn="r"/>
            <a:r>
              <a:rPr lang="en-US" sz="3600" dirty="0" smtClean="0"/>
              <a:t>Hamilton’s Plan</a:t>
            </a:r>
          </a:p>
          <a:p>
            <a:pPr algn="r"/>
            <a:endParaRPr lang="en-US" sz="3600" dirty="0">
              <a:solidFill>
                <a:srgbClr val="FF0000"/>
              </a:solidFill>
            </a:endParaRPr>
          </a:p>
          <a:p>
            <a:pPr algn="r"/>
            <a:endParaRPr lang="en-US" sz="3600" dirty="0" smtClean="0">
              <a:solidFill>
                <a:srgbClr val="FF0000"/>
              </a:solidFill>
            </a:endParaRPr>
          </a:p>
          <a:p>
            <a:pPr algn="r"/>
            <a:r>
              <a:rPr lang="en-US" sz="3600" dirty="0" smtClean="0">
                <a:solidFill>
                  <a:srgbClr val="FF0000"/>
                </a:solidFill>
              </a:rPr>
              <a:t>Capital</a:t>
            </a:r>
          </a:p>
          <a:p>
            <a:pPr algn="r"/>
            <a:endParaRPr lang="en-US" sz="3600" dirty="0">
              <a:solidFill>
                <a:srgbClr val="FF0000"/>
              </a:solidFill>
            </a:endParaRPr>
          </a:p>
          <a:p>
            <a:pPr algn="r"/>
            <a:endParaRPr lang="en-US" sz="3600" dirty="0" smtClean="0">
              <a:solidFill>
                <a:srgbClr val="FF0000"/>
              </a:solidFill>
            </a:endParaRPr>
          </a:p>
          <a:p>
            <a:pPr algn="r"/>
            <a:r>
              <a:rPr lang="en-US" sz="3600" dirty="0" smtClean="0">
                <a:solidFill>
                  <a:srgbClr val="FF0000"/>
                </a:solidFill>
              </a:rPr>
              <a:t>Hamilton v. Jefferson 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85635" y="244700"/>
            <a:ext cx="7856112" cy="6367116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3600" dirty="0" smtClean="0"/>
              <a:t>5 point plan (movie notes)</a:t>
            </a:r>
          </a:p>
          <a:p>
            <a:r>
              <a:rPr lang="en-US" sz="3600" dirty="0" smtClean="0"/>
              <a:t>National Debt created (Basically Credit)</a:t>
            </a:r>
          </a:p>
          <a:p>
            <a:endParaRPr lang="en-US" sz="3600" dirty="0"/>
          </a:p>
          <a:p>
            <a:r>
              <a:rPr lang="en-US" sz="3600" dirty="0" smtClean="0"/>
              <a:t>Washington DC (No single state ranks higher)</a:t>
            </a:r>
          </a:p>
          <a:p>
            <a:pPr marL="0" indent="0">
              <a:buNone/>
            </a:pPr>
            <a:endParaRPr lang="en-US" sz="3600" dirty="0" smtClean="0"/>
          </a:p>
          <a:p>
            <a:r>
              <a:rPr lang="en-US" sz="3600" dirty="0" smtClean="0"/>
              <a:t>Hamilton: Federalist Conservative for large government/invest in corporate America</a:t>
            </a:r>
          </a:p>
          <a:p>
            <a:r>
              <a:rPr lang="en-US" sz="3600" dirty="0" smtClean="0"/>
              <a:t>Jefferson: Republican Liberal for less government/Invest in Agricultural America</a:t>
            </a:r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5853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65760" y="244700"/>
            <a:ext cx="3639570" cy="636711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Whiskey Rebellion</a:t>
            </a:r>
          </a:p>
          <a:p>
            <a:pPr algn="r"/>
            <a:endParaRPr lang="en-US" sz="3600" dirty="0">
              <a:solidFill>
                <a:srgbClr val="FF0000"/>
              </a:solidFill>
            </a:endParaRPr>
          </a:p>
          <a:p>
            <a:pPr algn="r"/>
            <a:endParaRPr lang="en-US" sz="3600" dirty="0" smtClean="0">
              <a:solidFill>
                <a:srgbClr val="FF0000"/>
              </a:solidFill>
            </a:endParaRPr>
          </a:p>
          <a:p>
            <a:pPr algn="r"/>
            <a:r>
              <a:rPr lang="en-US" sz="3600" dirty="0" smtClean="0">
                <a:solidFill>
                  <a:srgbClr val="FF0000"/>
                </a:solidFill>
              </a:rPr>
              <a:t>What was the lesson learned?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85635" y="244700"/>
            <a:ext cx="7856112" cy="636711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Taxes on whiskey and resources caused a rebellion</a:t>
            </a:r>
          </a:p>
          <a:p>
            <a:endParaRPr lang="en-US" sz="3600" dirty="0"/>
          </a:p>
          <a:p>
            <a:endParaRPr lang="en-US" sz="3600" dirty="0" smtClean="0"/>
          </a:p>
          <a:p>
            <a:r>
              <a:rPr lang="en-US" sz="3600" dirty="0" smtClean="0"/>
              <a:t>Powerful new militia</a:t>
            </a:r>
          </a:p>
          <a:p>
            <a:r>
              <a:rPr lang="en-US" sz="3600" dirty="0" smtClean="0"/>
              <a:t>Stopped the rebellion</a:t>
            </a:r>
          </a:p>
          <a:p>
            <a:r>
              <a:rPr lang="en-US" sz="3600" dirty="0" smtClean="0"/>
              <a:t>Washington made it clear: If citizen’s want change, it must be peaceful and through due process</a:t>
            </a:r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30161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65760" y="244700"/>
            <a:ext cx="3639570" cy="636711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First Political Parties</a:t>
            </a:r>
          </a:p>
          <a:p>
            <a:pPr algn="r"/>
            <a:endParaRPr lang="en-US" sz="3600" dirty="0"/>
          </a:p>
          <a:p>
            <a:pPr algn="r"/>
            <a:r>
              <a:rPr lang="en-US" sz="3600" dirty="0" smtClean="0">
                <a:solidFill>
                  <a:srgbClr val="FF0000"/>
                </a:solidFill>
              </a:rPr>
              <a:t>Federalists</a:t>
            </a:r>
          </a:p>
          <a:p>
            <a:pPr algn="r"/>
            <a:endParaRPr lang="en-US" sz="3600" dirty="0">
              <a:solidFill>
                <a:srgbClr val="FF0000"/>
              </a:solidFill>
            </a:endParaRPr>
          </a:p>
          <a:p>
            <a:pPr algn="r"/>
            <a:endParaRPr lang="en-US" sz="3600" dirty="0" smtClean="0">
              <a:solidFill>
                <a:srgbClr val="FF0000"/>
              </a:solidFill>
            </a:endParaRPr>
          </a:p>
          <a:p>
            <a:pPr algn="r"/>
            <a:endParaRPr lang="en-US" sz="3600" dirty="0">
              <a:solidFill>
                <a:srgbClr val="FF0000"/>
              </a:solidFill>
            </a:endParaRPr>
          </a:p>
          <a:p>
            <a:pPr algn="r"/>
            <a:r>
              <a:rPr lang="en-US" sz="3600" dirty="0" smtClean="0">
                <a:solidFill>
                  <a:srgbClr val="FF0000"/>
                </a:solidFill>
              </a:rPr>
              <a:t>(Democratic)-</a:t>
            </a:r>
            <a:r>
              <a:rPr lang="en-US" sz="3600" dirty="0" smtClean="0">
                <a:solidFill>
                  <a:srgbClr val="FF0000"/>
                </a:solidFill>
              </a:rPr>
              <a:t>Republicans</a:t>
            </a:r>
          </a:p>
          <a:p>
            <a:pPr marL="0" indent="0" algn="r">
              <a:buNone/>
            </a:pP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85635" y="244700"/>
            <a:ext cx="7856112" cy="636711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Differing parties formed for different reasons</a:t>
            </a:r>
          </a:p>
          <a:p>
            <a:endParaRPr lang="en-US" sz="3600" dirty="0"/>
          </a:p>
          <a:p>
            <a:r>
              <a:rPr lang="en-US" sz="3600" dirty="0" smtClean="0"/>
              <a:t>Alexander Hamilton</a:t>
            </a:r>
          </a:p>
          <a:p>
            <a:r>
              <a:rPr lang="en-US" sz="3600" dirty="0" smtClean="0"/>
              <a:t>Conservative, Wealthy, Strong Central Government, Constitution </a:t>
            </a:r>
          </a:p>
          <a:p>
            <a:endParaRPr lang="en-US" sz="3600" dirty="0"/>
          </a:p>
          <a:p>
            <a:r>
              <a:rPr lang="en-US" sz="3600" dirty="0" smtClean="0"/>
              <a:t>Thomas Jefferson</a:t>
            </a:r>
          </a:p>
          <a:p>
            <a:r>
              <a:rPr lang="en-US" sz="3600" dirty="0" smtClean="0"/>
              <a:t>Liberal, rule by the people, Decentralized Government, Constitution </a:t>
            </a:r>
          </a:p>
          <a:p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477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65760" y="244700"/>
            <a:ext cx="3639570" cy="6367115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/>
            <a:r>
              <a:rPr lang="en-US" sz="3600" dirty="0" smtClean="0"/>
              <a:t>Naturalization Act</a:t>
            </a:r>
          </a:p>
          <a:p>
            <a:pPr algn="r"/>
            <a:endParaRPr lang="en-US" sz="3600" dirty="0">
              <a:solidFill>
                <a:srgbClr val="FF0000"/>
              </a:solidFill>
            </a:endParaRPr>
          </a:p>
          <a:p>
            <a:pPr algn="r"/>
            <a:endParaRPr lang="en-US" sz="3600" dirty="0" smtClean="0">
              <a:solidFill>
                <a:srgbClr val="FF0000"/>
              </a:solidFill>
            </a:endParaRPr>
          </a:p>
          <a:p>
            <a:pPr algn="r"/>
            <a:r>
              <a:rPr lang="en-US" sz="3600" dirty="0" smtClean="0"/>
              <a:t>Alien Act</a:t>
            </a:r>
          </a:p>
          <a:p>
            <a:pPr algn="r"/>
            <a:endParaRPr lang="en-US" sz="3600" dirty="0"/>
          </a:p>
          <a:p>
            <a:pPr algn="r"/>
            <a:endParaRPr lang="en-US" sz="3600" dirty="0" smtClean="0"/>
          </a:p>
          <a:p>
            <a:pPr algn="r"/>
            <a:r>
              <a:rPr lang="en-US" sz="3600" dirty="0" smtClean="0"/>
              <a:t>Sedition Act</a:t>
            </a:r>
          </a:p>
          <a:p>
            <a:pPr marL="0" indent="0" algn="r">
              <a:buNone/>
            </a:pP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85635" y="244700"/>
            <a:ext cx="7856112" cy="636711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dirty="0" smtClean="0"/>
              <a:t>Required aliens (non-citizen immigrants) to reside 14 years instead of 5 in US</a:t>
            </a:r>
          </a:p>
          <a:p>
            <a:endParaRPr lang="en-US" sz="3600" dirty="0"/>
          </a:p>
          <a:p>
            <a:r>
              <a:rPr lang="en-US" sz="3600" dirty="0" smtClean="0"/>
              <a:t>Allowed imprisonment or deportation of aliens considered a danger</a:t>
            </a:r>
          </a:p>
          <a:p>
            <a:endParaRPr lang="en-US" sz="3600" dirty="0"/>
          </a:p>
          <a:p>
            <a:r>
              <a:rPr lang="en-US" sz="3600" dirty="0" smtClean="0"/>
              <a:t>Became a crime to speak or write against the government</a:t>
            </a:r>
          </a:p>
          <a:p>
            <a:endParaRPr lang="en-US" sz="3600" dirty="0" smtClean="0"/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093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8475"/>
            <a:ext cx="10515600" cy="70338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 smtClean="0"/>
              <a:t>Quiz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5" y="942534"/>
            <a:ext cx="11784169" cy="571148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You will study and know only 1 topic of your choosing. You will be required to write what you know with a thorough answer.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Explain Alexander Hamilton’s plan and the results of the plan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Explain the different beliefs between the Federalists and Democrat-Republicans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Explain the Whiskey Rebellion and what was the outcome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Explain the Alien, Naturalization and Sedition Acts. Explain how they were unfair and if you feel they would be supported in today’s society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64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341</Words>
  <Application>Microsoft Office PowerPoint</Application>
  <PresentationFormat>Widescreen</PresentationFormat>
  <Paragraphs>122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Quiz Topics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Scott Moses</dc:creator>
  <cp:lastModifiedBy>Scott Moses</cp:lastModifiedBy>
  <cp:revision>15</cp:revision>
  <dcterms:created xsi:type="dcterms:W3CDTF">2016-01-21T17:00:09Z</dcterms:created>
  <dcterms:modified xsi:type="dcterms:W3CDTF">2017-01-17T22:19:11Z</dcterms:modified>
</cp:coreProperties>
</file>