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6" r:id="rId6"/>
    <p:sldId id="268" r:id="rId7"/>
    <p:sldId id="267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4" autoAdjust="0"/>
    <p:restoredTop sz="94660"/>
  </p:normalViewPr>
  <p:slideViewPr>
    <p:cSldViewPr snapToGrid="0">
      <p:cViewPr varScale="1">
        <p:scale>
          <a:sx n="74" d="100"/>
          <a:sy n="74" d="100"/>
        </p:scale>
        <p:origin x="6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1CCA8-6322-4748-81A7-0938F20EC610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B56C9-CD21-4EB2-B5D6-C0F409830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7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1CCA8-6322-4748-81A7-0938F20EC610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B56C9-CD21-4EB2-B5D6-C0F409830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08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1CCA8-6322-4748-81A7-0938F20EC610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B56C9-CD21-4EB2-B5D6-C0F409830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16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1CCA8-6322-4748-81A7-0938F20EC610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B56C9-CD21-4EB2-B5D6-C0F409830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12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1CCA8-6322-4748-81A7-0938F20EC610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B56C9-CD21-4EB2-B5D6-C0F409830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76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1CCA8-6322-4748-81A7-0938F20EC610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B56C9-CD21-4EB2-B5D6-C0F409830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152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1CCA8-6322-4748-81A7-0938F20EC610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B56C9-CD21-4EB2-B5D6-C0F409830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98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1CCA8-6322-4748-81A7-0938F20EC610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B56C9-CD21-4EB2-B5D6-C0F409830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50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1CCA8-6322-4748-81A7-0938F20EC610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B56C9-CD21-4EB2-B5D6-C0F409830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71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1CCA8-6322-4748-81A7-0938F20EC610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B56C9-CD21-4EB2-B5D6-C0F409830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841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1CCA8-6322-4748-81A7-0938F20EC610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B56C9-CD21-4EB2-B5D6-C0F409830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531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1CCA8-6322-4748-81A7-0938F20EC610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B56C9-CD21-4EB2-B5D6-C0F409830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3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eN4qE-e5O8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4253" y="2202287"/>
            <a:ext cx="95561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Ch. 10 </a:t>
            </a:r>
          </a:p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The Age of Jackson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9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65760" y="376652"/>
            <a:ext cx="3639570" cy="62351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r"/>
            <a:r>
              <a:rPr lang="en-US" sz="3600" dirty="0" smtClean="0"/>
              <a:t>Elections 1824/1828</a:t>
            </a:r>
          </a:p>
          <a:p>
            <a:pPr algn="r"/>
            <a:endParaRPr lang="en-US" sz="3600" dirty="0" smtClean="0"/>
          </a:p>
          <a:p>
            <a:pPr algn="r"/>
            <a:r>
              <a:rPr lang="en-US" sz="3600" dirty="0" smtClean="0"/>
              <a:t>Points of Interest</a:t>
            </a:r>
          </a:p>
          <a:p>
            <a:pPr algn="r"/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185635" y="376652"/>
            <a:ext cx="7856112" cy="623516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600" dirty="0" smtClean="0"/>
              <a:t>Andrew Jackson </a:t>
            </a:r>
            <a:r>
              <a:rPr lang="en-US" sz="3600" dirty="0" smtClean="0">
                <a:solidFill>
                  <a:srgbClr val="00B0F0"/>
                </a:solidFill>
              </a:rPr>
              <a:t>(1828), </a:t>
            </a:r>
            <a:r>
              <a:rPr lang="en-US" sz="3600" dirty="0" smtClean="0"/>
              <a:t>Henry Clay, John Quincy Adams </a:t>
            </a:r>
            <a:r>
              <a:rPr lang="en-US" sz="3600" dirty="0" smtClean="0">
                <a:solidFill>
                  <a:srgbClr val="00B0F0"/>
                </a:solidFill>
              </a:rPr>
              <a:t>(1824)</a:t>
            </a:r>
          </a:p>
          <a:p>
            <a:endParaRPr lang="en-US" sz="3600" dirty="0"/>
          </a:p>
          <a:p>
            <a:r>
              <a:rPr lang="en-US" sz="3600" dirty="0" smtClean="0"/>
              <a:t>Critics claimed unfair practices</a:t>
            </a:r>
          </a:p>
          <a:p>
            <a:r>
              <a:rPr lang="en-US" sz="3600" dirty="0" smtClean="0"/>
              <a:t>Mudslinging</a:t>
            </a:r>
          </a:p>
          <a:p>
            <a:r>
              <a:rPr lang="en-US" sz="3600" dirty="0" smtClean="0"/>
              <a:t>Birth of rallies, slogans and advertising in politics</a:t>
            </a:r>
          </a:p>
          <a:p>
            <a:r>
              <a:rPr lang="en-US" sz="3600" dirty="0" smtClean="0"/>
              <a:t>Popular vote was lost to electoral vote</a:t>
            </a:r>
          </a:p>
          <a:p>
            <a:endParaRPr lang="en-US" sz="3600" dirty="0" smtClean="0"/>
          </a:p>
          <a:p>
            <a:pPr marL="0" indent="0">
              <a:buNone/>
            </a:pPr>
            <a:endParaRPr lang="en-US" sz="3600" dirty="0" smtClean="0"/>
          </a:p>
          <a:p>
            <a:pPr marL="742950" indent="-742950">
              <a:buFont typeface="+mj-lt"/>
              <a:buAutoNum type="arabicPeriod"/>
            </a:pPr>
            <a:endParaRPr lang="en-US" sz="3600" dirty="0" smtClean="0"/>
          </a:p>
          <a:p>
            <a:pPr marL="742950" indent="-742950">
              <a:buFont typeface="+mj-lt"/>
              <a:buAutoNum type="arabicPeriod"/>
            </a:pPr>
            <a:endParaRPr lang="en-US" sz="3600" dirty="0" smtClean="0"/>
          </a:p>
          <a:p>
            <a:pPr marL="742950" indent="-742950">
              <a:buFont typeface="+mj-lt"/>
              <a:buAutoNum type="arabicPeriod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0912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65760" y="376652"/>
            <a:ext cx="3639570" cy="62351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r"/>
            <a:r>
              <a:rPr lang="en-US" sz="3600" dirty="0" smtClean="0"/>
              <a:t>Andrew Jackson as President</a:t>
            </a:r>
          </a:p>
          <a:p>
            <a:pPr algn="r"/>
            <a:endParaRPr lang="en-US" sz="3600" dirty="0" smtClean="0"/>
          </a:p>
          <a:p>
            <a:pPr marL="0" indent="0" algn="r">
              <a:buNone/>
            </a:pP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185635" y="376652"/>
            <a:ext cx="7856112" cy="623516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600" dirty="0" smtClean="0"/>
              <a:t>A “Man of the People” or Populist</a:t>
            </a:r>
          </a:p>
          <a:p>
            <a:r>
              <a:rPr lang="en-US" sz="3600" dirty="0" smtClean="0"/>
              <a:t>Expanded voting base 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Bureaucracy</a:t>
            </a:r>
            <a:r>
              <a:rPr lang="en-US" sz="3600" dirty="0" smtClean="0"/>
              <a:t>: nonelected officials carry out laws or have power</a:t>
            </a:r>
          </a:p>
          <a:p>
            <a:r>
              <a:rPr lang="en-US" sz="3600" dirty="0" smtClean="0"/>
              <a:t>Spoils system: The winner chooses who works for them</a:t>
            </a:r>
          </a:p>
          <a:p>
            <a:r>
              <a:rPr lang="en-US" sz="3600" dirty="0" smtClean="0"/>
              <a:t>Caucuses replaced by nominating conventions</a:t>
            </a:r>
          </a:p>
          <a:p>
            <a:endParaRPr lang="en-US" sz="3600" dirty="0" smtClean="0"/>
          </a:p>
          <a:p>
            <a:pPr marL="742950" indent="-742950">
              <a:buFont typeface="+mj-lt"/>
              <a:buAutoNum type="arabicPeriod"/>
            </a:pPr>
            <a:endParaRPr lang="en-US" sz="3600" dirty="0" smtClean="0"/>
          </a:p>
          <a:p>
            <a:pPr marL="742950" indent="-742950">
              <a:buFont typeface="+mj-lt"/>
              <a:buAutoNum type="arabicPeriod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0620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65760" y="376652"/>
            <a:ext cx="3639570" cy="62351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r"/>
            <a:r>
              <a:rPr lang="en-US" sz="3600" dirty="0" smtClean="0"/>
              <a:t>Andrew Jackson as President</a:t>
            </a:r>
          </a:p>
          <a:p>
            <a:pPr algn="r"/>
            <a:endParaRPr lang="en-US" sz="3600" dirty="0" smtClean="0"/>
          </a:p>
          <a:p>
            <a:pPr marL="0" indent="0" algn="r">
              <a:buNone/>
            </a:pP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185635" y="376652"/>
            <a:ext cx="7856112" cy="623516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Tariff: </a:t>
            </a:r>
            <a:r>
              <a:rPr lang="en-US" sz="3600" dirty="0" smtClean="0"/>
              <a:t>fee paid on imported goods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Nullify</a:t>
            </a:r>
            <a:r>
              <a:rPr lang="en-US" sz="3600" dirty="0" smtClean="0"/>
              <a:t>: Cancel (in regards to a law)</a:t>
            </a:r>
          </a:p>
          <a:p>
            <a:r>
              <a:rPr lang="en-US" sz="3600" dirty="0" smtClean="0"/>
              <a:t>A state cannot override federal law</a:t>
            </a:r>
          </a:p>
          <a:p>
            <a:endParaRPr lang="en-US" sz="3600" dirty="0" smtClean="0"/>
          </a:p>
          <a:p>
            <a:r>
              <a:rPr lang="en-US" sz="3600" dirty="0"/>
              <a:t>(</a:t>
            </a:r>
            <a:r>
              <a:rPr lang="en-US" sz="3600" dirty="0" smtClean="0"/>
              <a:t>10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Amendment: </a:t>
            </a:r>
            <a:r>
              <a:rPr lang="en-US" sz="3600" dirty="0"/>
              <a:t>The powers not delegated to the United States by the Constitution, nor prohibited by it to the States, are reserved to the States respectively, or to the people</a:t>
            </a:r>
            <a:r>
              <a:rPr lang="en-US" sz="3600" dirty="0" smtClean="0"/>
              <a:t>.)</a:t>
            </a:r>
            <a:endParaRPr lang="en-US" sz="3600" dirty="0" smtClean="0"/>
          </a:p>
          <a:p>
            <a:endParaRPr lang="en-US" sz="3600" dirty="0" smtClean="0"/>
          </a:p>
          <a:p>
            <a:pPr marL="0" indent="0">
              <a:buNone/>
            </a:pPr>
            <a:endParaRPr lang="en-US" sz="3600" dirty="0" smtClean="0"/>
          </a:p>
          <a:p>
            <a:pPr marL="742950" indent="-742950">
              <a:buFont typeface="+mj-lt"/>
              <a:buAutoNum type="arabicPeriod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9796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65760" y="376652"/>
            <a:ext cx="3639570" cy="62351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r"/>
            <a:r>
              <a:rPr lang="en-US" sz="3600" dirty="0" smtClean="0"/>
              <a:t>Five Civilized Tribes</a:t>
            </a:r>
          </a:p>
          <a:p>
            <a:pPr algn="r"/>
            <a:endParaRPr lang="en-US" sz="3600" dirty="0"/>
          </a:p>
          <a:p>
            <a:pPr algn="r"/>
            <a:endParaRPr lang="en-US" sz="3600" dirty="0" smtClean="0"/>
          </a:p>
          <a:p>
            <a:pPr algn="r"/>
            <a:r>
              <a:rPr lang="en-US" sz="3600" dirty="0" smtClean="0"/>
              <a:t>Indian Relocation</a:t>
            </a:r>
            <a:endParaRPr lang="en-US" sz="3600" dirty="0" smtClean="0"/>
          </a:p>
          <a:p>
            <a:pPr algn="r"/>
            <a:endParaRPr lang="en-US" sz="3600" dirty="0" smtClean="0"/>
          </a:p>
          <a:p>
            <a:pPr marL="0" indent="0" algn="r">
              <a:buNone/>
            </a:pP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185635" y="376652"/>
            <a:ext cx="7856112" cy="623516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600" dirty="0" smtClean="0"/>
              <a:t>Cherokee, Creek, Seminole, Chickasaw, Choctaw</a:t>
            </a:r>
            <a:endParaRPr lang="en-US" sz="3600" dirty="0" smtClean="0"/>
          </a:p>
          <a:p>
            <a:r>
              <a:rPr lang="en-US" sz="3600" dirty="0" smtClean="0"/>
              <a:t>Successful societies</a:t>
            </a:r>
          </a:p>
          <a:p>
            <a:endParaRPr lang="en-US" sz="3600" dirty="0"/>
          </a:p>
          <a:p>
            <a:r>
              <a:rPr lang="en-US" sz="3600" dirty="0" smtClean="0"/>
              <a:t>Settlers wanted to move West</a:t>
            </a:r>
          </a:p>
          <a:p>
            <a:r>
              <a:rPr lang="en-US" sz="3600" dirty="0" smtClean="0"/>
              <a:t>Government passed Indian Removal Act</a:t>
            </a:r>
          </a:p>
          <a:p>
            <a:r>
              <a:rPr lang="en-US" sz="3600" dirty="0" smtClean="0"/>
              <a:t>Gather all Native Americans and move them to Oklahoma Territory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 smtClean="0"/>
          </a:p>
          <a:p>
            <a:pPr marL="742950" indent="-742950">
              <a:buFont typeface="+mj-lt"/>
              <a:buAutoNum type="arabicPeriod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753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65760" y="376652"/>
            <a:ext cx="3639570" cy="62351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r"/>
            <a:r>
              <a:rPr lang="en-US" sz="3600" dirty="0" smtClean="0"/>
              <a:t>Trail of Tears</a:t>
            </a:r>
          </a:p>
          <a:p>
            <a:pPr algn="r"/>
            <a:endParaRPr lang="en-US" sz="3600" dirty="0"/>
          </a:p>
          <a:p>
            <a:pPr algn="r"/>
            <a:endParaRPr lang="en-US" sz="3600" dirty="0" smtClean="0"/>
          </a:p>
          <a:p>
            <a:pPr algn="r"/>
            <a:endParaRPr lang="en-US" sz="3600" dirty="0"/>
          </a:p>
          <a:p>
            <a:pPr algn="r"/>
            <a:endParaRPr lang="en-US" sz="3600" dirty="0" smtClean="0"/>
          </a:p>
          <a:p>
            <a:pPr algn="r"/>
            <a:endParaRPr lang="en-US" sz="3600" dirty="0"/>
          </a:p>
          <a:p>
            <a:pPr algn="r"/>
            <a:r>
              <a:rPr lang="en-US" sz="3600" dirty="0" smtClean="0"/>
              <a:t>Natives Fight Back</a:t>
            </a:r>
            <a:endParaRPr lang="en-US" sz="3600" dirty="0" smtClean="0"/>
          </a:p>
          <a:p>
            <a:pPr algn="r"/>
            <a:endParaRPr lang="en-US" sz="3600" dirty="0" smtClean="0"/>
          </a:p>
          <a:p>
            <a:pPr marL="0" indent="0" algn="r">
              <a:buNone/>
            </a:pP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185635" y="376652"/>
            <a:ext cx="7856112" cy="623516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600" dirty="0" smtClean="0"/>
              <a:t>Supreme Court ruled in favor of the Cherokee</a:t>
            </a:r>
          </a:p>
          <a:p>
            <a:r>
              <a:rPr lang="en-US" sz="3600" dirty="0" smtClean="0"/>
              <a:t>Jackson defied the ruling</a:t>
            </a:r>
            <a:endParaRPr lang="en-US" sz="3600" dirty="0"/>
          </a:p>
          <a:p>
            <a:r>
              <a:rPr lang="en-US" sz="3600" dirty="0" smtClean="0"/>
              <a:t>Fight or Flight: The Cherokee wound up losing all their homeland and were relocated</a:t>
            </a:r>
          </a:p>
          <a:p>
            <a:endParaRPr lang="en-US" sz="3600" dirty="0"/>
          </a:p>
          <a:p>
            <a:r>
              <a:rPr lang="en-US" sz="3600" dirty="0" smtClean="0"/>
              <a:t>Osceola and the Seminole (Florida) fought back but lost in the end</a:t>
            </a:r>
            <a:endParaRPr lang="en-US" sz="3600" dirty="0" smtClean="0"/>
          </a:p>
          <a:p>
            <a:pPr marL="0" indent="0">
              <a:buNone/>
            </a:pPr>
            <a:endParaRPr lang="en-US" sz="3600" dirty="0" smtClean="0"/>
          </a:p>
          <a:p>
            <a:pPr marL="742950" indent="-742950">
              <a:buFont typeface="+mj-lt"/>
              <a:buAutoNum type="arabicPeriod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2814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indian removal act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89" y="270031"/>
            <a:ext cx="11396774" cy="616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Callout 1">
            <a:hlinkClick r:id="rId3"/>
          </p:cNvPr>
          <p:cNvSpPr/>
          <p:nvPr/>
        </p:nvSpPr>
        <p:spPr>
          <a:xfrm>
            <a:off x="9865217" y="5215944"/>
            <a:ext cx="1983346" cy="106894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57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75"/>
            <a:ext cx="10515600" cy="70338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 smtClean="0"/>
              <a:t>Quiz </a:t>
            </a:r>
            <a:r>
              <a:rPr lang="en-US" dirty="0" smtClean="0"/>
              <a:t>Topics: Jackson’s Presidency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335" y="942534"/>
            <a:ext cx="11784169" cy="571148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You will study and know only 1 topic of your choosing. You will be required to write what you know with a thorough answer.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64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1249</TotalTime>
  <Words>266</Words>
  <Application>Microsoft Office PowerPoint</Application>
  <PresentationFormat>Widescreen</PresentationFormat>
  <Paragraphs>56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Quiz Topics: Jackson’s Presidency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Moses</dc:creator>
  <cp:lastModifiedBy>Scott Moses</cp:lastModifiedBy>
  <cp:revision>24</cp:revision>
  <dcterms:created xsi:type="dcterms:W3CDTF">2016-01-21T17:00:09Z</dcterms:created>
  <dcterms:modified xsi:type="dcterms:W3CDTF">2017-03-07T19:11:23Z</dcterms:modified>
</cp:coreProperties>
</file>